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1" r:id="rId13"/>
    <p:sldId id="303" r:id="rId14"/>
    <p:sldId id="304" r:id="rId15"/>
    <p:sldId id="305" r:id="rId16"/>
    <p:sldId id="306" r:id="rId17"/>
    <p:sldId id="307" r:id="rId18"/>
    <p:sldId id="404" r:id="rId19"/>
    <p:sldId id="308" r:id="rId20"/>
    <p:sldId id="309" r:id="rId21"/>
    <p:sldId id="405" r:id="rId22"/>
    <p:sldId id="406" r:id="rId23"/>
    <p:sldId id="310" r:id="rId24"/>
    <p:sldId id="311" r:id="rId25"/>
    <p:sldId id="353" r:id="rId26"/>
    <p:sldId id="354" r:id="rId27"/>
    <p:sldId id="355" r:id="rId28"/>
    <p:sldId id="357" r:id="rId29"/>
    <p:sldId id="358" r:id="rId30"/>
    <p:sldId id="359" r:id="rId31"/>
    <p:sldId id="360" r:id="rId32"/>
    <p:sldId id="361" r:id="rId33"/>
    <p:sldId id="362" r:id="rId34"/>
    <p:sldId id="363" r:id="rId35"/>
    <p:sldId id="364" r:id="rId36"/>
    <p:sldId id="365" r:id="rId37"/>
    <p:sldId id="366" r:id="rId38"/>
    <p:sldId id="367" r:id="rId39"/>
    <p:sldId id="368" r:id="rId40"/>
    <p:sldId id="369" r:id="rId41"/>
    <p:sldId id="370" r:id="rId42"/>
    <p:sldId id="371" r:id="rId43"/>
    <p:sldId id="373" r:id="rId44"/>
    <p:sldId id="374" r:id="rId45"/>
    <p:sldId id="372" r:id="rId46"/>
    <p:sldId id="291" r:id="rId47"/>
    <p:sldId id="292" r:id="rId48"/>
    <p:sldId id="293" r:id="rId49"/>
    <p:sldId id="375" r:id="rId50"/>
    <p:sldId id="376" r:id="rId51"/>
    <p:sldId id="377" r:id="rId52"/>
    <p:sldId id="378" r:id="rId53"/>
    <p:sldId id="287" r:id="rId54"/>
    <p:sldId id="288" r:id="rId55"/>
    <p:sldId id="289" r:id="rId56"/>
    <p:sldId id="290" r:id="rId57"/>
    <p:sldId id="267" r:id="rId58"/>
    <p:sldId id="268" r:id="rId59"/>
    <p:sldId id="269" r:id="rId60"/>
    <p:sldId id="270" r:id="rId61"/>
    <p:sldId id="313" r:id="rId62"/>
    <p:sldId id="275" r:id="rId63"/>
    <p:sldId id="276" r:id="rId64"/>
    <p:sldId id="277" r:id="rId65"/>
    <p:sldId id="278" r:id="rId66"/>
    <p:sldId id="279" r:id="rId67"/>
    <p:sldId id="280" r:id="rId68"/>
    <p:sldId id="281" r:id="rId69"/>
    <p:sldId id="282" r:id="rId70"/>
    <p:sldId id="283" r:id="rId71"/>
    <p:sldId id="284" r:id="rId72"/>
    <p:sldId id="285" r:id="rId73"/>
    <p:sldId id="286" r:id="rId74"/>
    <p:sldId id="302" r:id="rId75"/>
    <p:sldId id="379" r:id="rId76"/>
    <p:sldId id="380" r:id="rId77"/>
    <p:sldId id="381" r:id="rId78"/>
    <p:sldId id="407" r:id="rId79"/>
    <p:sldId id="294" r:id="rId80"/>
    <p:sldId id="295" r:id="rId81"/>
    <p:sldId id="296" r:id="rId82"/>
    <p:sldId id="297" r:id="rId83"/>
    <p:sldId id="298" r:id="rId84"/>
    <p:sldId id="299" r:id="rId85"/>
    <p:sldId id="271" r:id="rId86"/>
    <p:sldId id="272" r:id="rId87"/>
    <p:sldId id="273" r:id="rId88"/>
    <p:sldId id="274" r:id="rId89"/>
    <p:sldId id="382" r:id="rId90"/>
    <p:sldId id="383" r:id="rId91"/>
    <p:sldId id="384" r:id="rId92"/>
    <p:sldId id="385" r:id="rId93"/>
    <p:sldId id="386" r:id="rId94"/>
    <p:sldId id="387" r:id="rId95"/>
    <p:sldId id="388" r:id="rId96"/>
    <p:sldId id="389" r:id="rId97"/>
    <p:sldId id="390" r:id="rId98"/>
    <p:sldId id="391" r:id="rId99"/>
    <p:sldId id="392" r:id="rId100"/>
    <p:sldId id="393" r:id="rId101"/>
    <p:sldId id="399" r:id="rId102"/>
    <p:sldId id="400" r:id="rId103"/>
    <p:sldId id="401" r:id="rId104"/>
    <p:sldId id="394" r:id="rId105"/>
    <p:sldId id="395" r:id="rId106"/>
    <p:sldId id="397" r:id="rId107"/>
    <p:sldId id="398" r:id="rId108"/>
    <p:sldId id="396" r:id="rId109"/>
    <p:sldId id="316" r:id="rId110"/>
    <p:sldId id="317" r:id="rId111"/>
    <p:sldId id="314" r:id="rId112"/>
    <p:sldId id="315" r:id="rId113"/>
    <p:sldId id="318" r:id="rId114"/>
    <p:sldId id="319" r:id="rId115"/>
    <p:sldId id="320" r:id="rId116"/>
    <p:sldId id="321" r:id="rId117"/>
    <p:sldId id="322" r:id="rId118"/>
    <p:sldId id="323" r:id="rId119"/>
    <p:sldId id="324" r:id="rId120"/>
    <p:sldId id="408" r:id="rId121"/>
    <p:sldId id="325" r:id="rId122"/>
    <p:sldId id="326" r:id="rId123"/>
    <p:sldId id="327" r:id="rId124"/>
    <p:sldId id="328" r:id="rId125"/>
    <p:sldId id="329" r:id="rId126"/>
    <p:sldId id="330" r:id="rId127"/>
    <p:sldId id="331" r:id="rId128"/>
    <p:sldId id="332" r:id="rId129"/>
    <p:sldId id="333" r:id="rId130"/>
    <p:sldId id="334" r:id="rId131"/>
    <p:sldId id="335" r:id="rId132"/>
    <p:sldId id="336" r:id="rId133"/>
    <p:sldId id="337" r:id="rId134"/>
    <p:sldId id="338" r:id="rId135"/>
    <p:sldId id="339" r:id="rId136"/>
    <p:sldId id="340" r:id="rId137"/>
    <p:sldId id="341" r:id="rId138"/>
    <p:sldId id="342" r:id="rId139"/>
    <p:sldId id="343" r:id="rId140"/>
    <p:sldId id="344" r:id="rId141"/>
    <p:sldId id="345" r:id="rId142"/>
    <p:sldId id="346" r:id="rId143"/>
    <p:sldId id="347" r:id="rId144"/>
    <p:sldId id="348" r:id="rId145"/>
    <p:sldId id="349" r:id="rId146"/>
    <p:sldId id="350" r:id="rId147"/>
    <p:sldId id="351" r:id="rId148"/>
    <p:sldId id="352" r:id="rId14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4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69" autoAdjust="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4061369"/>
      </p:ext>
    </p:extLst>
  </p:cSld>
  <p:clrMapOvr>
    <a:masterClrMapping/>
  </p:clrMapOvr>
  <p:transition spd="slow" advClick="0" advTm="3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5241709"/>
      </p:ext>
    </p:extLst>
  </p:cSld>
  <p:clrMapOvr>
    <a:masterClrMapping/>
  </p:clrMapOvr>
  <p:transition spd="slow" advClick="0" advTm="3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7411536"/>
      </p:ext>
    </p:extLst>
  </p:cSld>
  <p:clrMapOvr>
    <a:masterClrMapping/>
  </p:clrMapOvr>
  <p:transition spd="slow" advClick="0" advTm="3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0068968"/>
      </p:ext>
    </p:extLst>
  </p:cSld>
  <p:clrMapOvr>
    <a:masterClrMapping/>
  </p:clrMapOvr>
  <p:transition spd="slow" advClick="0" advTm="3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45398750"/>
      </p:ext>
    </p:extLst>
  </p:cSld>
  <p:clrMapOvr>
    <a:masterClrMapping/>
  </p:clrMapOvr>
  <p:transition spd="slow" advClick="0" advTm="3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615017"/>
      </p:ext>
    </p:extLst>
  </p:cSld>
  <p:clrMapOvr>
    <a:masterClrMapping/>
  </p:clrMapOvr>
  <p:transition spd="slow" advClick="0" advTm="3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8588884"/>
      </p:ext>
    </p:extLst>
  </p:cSld>
  <p:clrMapOvr>
    <a:masterClrMapping/>
  </p:clrMapOvr>
  <p:transition spd="slow" advClick="0" advTm="3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9137379"/>
      </p:ext>
    </p:extLst>
  </p:cSld>
  <p:clrMapOvr>
    <a:masterClrMapping/>
  </p:clrMapOvr>
  <p:transition spd="slow" advClick="0" advTm="3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0772722"/>
      </p:ext>
    </p:extLst>
  </p:cSld>
  <p:clrMapOvr>
    <a:masterClrMapping/>
  </p:clrMapOvr>
  <p:transition spd="slow" advClick="0" advTm="3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8652778"/>
      </p:ext>
    </p:extLst>
  </p:cSld>
  <p:clrMapOvr>
    <a:masterClrMapping/>
  </p:clrMapOvr>
  <p:transition spd="slow" advClick="0" advTm="3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11407863"/>
      </p:ext>
    </p:extLst>
  </p:cSld>
  <p:clrMapOvr>
    <a:masterClrMapping/>
  </p:clrMapOvr>
  <p:transition spd="slow" advClick="0" advTm="3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92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50027-AEFA-4AD3-B50E-9A56E75BED7C}" type="datetimeFigureOut">
              <a:rPr lang="de-CH" smtClean="0"/>
              <a:t>13.03.2024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2263A-4DAE-4950-9E58-D24C44408BD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931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4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4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5" name="Picture 2" descr="G:\BSVU\PluSport_Uzwil_09.09.2022\5._Marketing\5.3_Logos\5.3.1_Vereinslogos\vereinssignet 50_V3 - Ko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664"/>
            <a:ext cx="4320480" cy="604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4892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016" y="1556792"/>
            <a:ext cx="557517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89" y="3789040"/>
            <a:ext cx="55626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1999 / 25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</p:spTree>
    <p:extLst>
      <p:ext uri="{BB962C8B-B14F-4D97-AF65-F5344CB8AC3E}">
        <p14:creationId xmlns:p14="http://schemas.microsoft.com/office/powerpoint/2010/main" val="130163595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2017</a:t>
            </a:r>
            <a:endParaRPr lang="de-CH" sz="3200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98337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48130" name="Picture 2" descr="G:\BSVU\Daten_bis_12_06_2018\Anlässe\2017\Magglingen\Fotos\DSCN02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60446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294352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23013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4446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05394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248689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4301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50660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2017</a:t>
            </a:r>
            <a:endParaRPr lang="de-CH" sz="3200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04949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Schwimmgruppe </a:t>
            </a:r>
            <a:r>
              <a:rPr lang="de-CH" sz="3200" b="1" dirty="0" err="1" smtClean="0">
                <a:solidFill>
                  <a:srgbClr val="00B050"/>
                </a:solidFill>
              </a:rPr>
              <a:t>Buecherwäldli</a:t>
            </a:r>
            <a:r>
              <a:rPr lang="de-CH" sz="3200" b="1" dirty="0" smtClean="0">
                <a:solidFill>
                  <a:srgbClr val="00B050"/>
                </a:solidFill>
              </a:rPr>
              <a:t> 2018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5362" name="Picture 2" descr="G:\BSVU\PluSport_Uzwil_09.09.2022\5._Marketing\5.4_WEB_Site_HomePage\5.4.3_Fotos\2018\Schwimmgruppe_BW\20181128_1913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83321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1999 / 25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1352048"/>
            <a:ext cx="4998992" cy="250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861047"/>
            <a:ext cx="4968552" cy="2679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79753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Schwimmgruppe </a:t>
            </a:r>
            <a:r>
              <a:rPr lang="de-CH" sz="3200" b="1" dirty="0" err="1">
                <a:solidFill>
                  <a:srgbClr val="00B050"/>
                </a:solidFill>
              </a:rPr>
              <a:t>Buecherwäldli</a:t>
            </a:r>
            <a:r>
              <a:rPr lang="de-CH" sz="3200" b="1" dirty="0">
                <a:solidFill>
                  <a:srgbClr val="00B050"/>
                </a:solidFill>
              </a:rPr>
              <a:t> 2018</a:t>
            </a:r>
            <a:endParaRPr lang="de-CH" sz="3200" dirty="0"/>
          </a:p>
        </p:txBody>
      </p:sp>
      <p:pic>
        <p:nvPicPr>
          <p:cNvPr id="16386" name="Picture 2" descr="G:\BSVU\PluSport_Uzwil_09.09.2022\5._Marketing\5.4_WEB_Site_HomePage\5.4.3_Fotos\2018\Schwimmgruppe_BW\20181128_1912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25200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2019</a:t>
            </a:r>
            <a:endParaRPr lang="de-CH" sz="3200" dirty="0"/>
          </a:p>
        </p:txBody>
      </p:sp>
      <p:pic>
        <p:nvPicPr>
          <p:cNvPr id="13314" name="Picture 2" descr="C:\Users\marsina\Pictures\Fotoalben\BSV\Magglingen 19\20190707_0913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86084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2019</a:t>
            </a:r>
            <a:endParaRPr lang="de-CH" sz="3200" dirty="0"/>
          </a:p>
        </p:txBody>
      </p:sp>
      <p:pic>
        <p:nvPicPr>
          <p:cNvPr id="14338" name="Picture 2" descr="C:\Users\marsina\Pictures\Fotoalben\BSV\Magglingen 19\20190707_1553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15321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 smtClean="0">
                <a:solidFill>
                  <a:srgbClr val="00B050"/>
                </a:solidFill>
              </a:rPr>
              <a:t>Eidg</a:t>
            </a:r>
            <a:r>
              <a:rPr lang="de-CH" sz="3200" b="1" dirty="0" smtClean="0">
                <a:solidFill>
                  <a:srgbClr val="00B050"/>
                </a:solidFill>
              </a:rPr>
              <a:t>. Turnfest in Aarau 2019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7410" name="Picture 2" descr="G:\BSVU\PluSport_Uzwil_09.09.2022\5._Marketing\5.4_WEB_Site_HomePage\5.4.3_Fotos\2019\2019_ETF_Aarau\BSV Uzwil ETF Aarau 2019\20190621_1044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48869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Turnfest in Aarau 2019</a:t>
            </a:r>
            <a:endParaRPr lang="de-CH" sz="3200" dirty="0"/>
          </a:p>
        </p:txBody>
      </p:sp>
      <p:pic>
        <p:nvPicPr>
          <p:cNvPr id="18434" name="Picture 2" descr="G:\BSVU\PluSport_Uzwil_09.09.2022\5._Marketing\5.4_WEB_Site_HomePage\5.4.3_Fotos\2019\2019_ETF_Aarau\BSV Uzwil ETF Aarau 2019\20190621_1454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G:\BSVU\PluSport_Uzwil_09.09.2022\5._Marketing\5.4_WEB_Site_HomePage\5.4.3_Fotos\2019\2019_ETF_Aarau\BSV Uzwil ETF Aarau 2019\20190621_1454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06758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Turnfest in Aarau 2019</a:t>
            </a:r>
            <a:endParaRPr lang="de-CH" sz="3200" dirty="0"/>
          </a:p>
        </p:txBody>
      </p:sp>
      <p:pic>
        <p:nvPicPr>
          <p:cNvPr id="19458" name="Picture 2" descr="G:\BSVU\PluSport_Uzwil_09.09.2022\5._Marketing\5.4_WEB_Site_HomePage\5.4.3_Fotos\2019\2019_ETF_Aarau\BSV Uzwil ETF Aarau 2019\20190621_1508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6255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Turnfest in Aarau 2019</a:t>
            </a:r>
            <a:endParaRPr lang="de-CH" sz="3200" dirty="0"/>
          </a:p>
        </p:txBody>
      </p:sp>
      <p:pic>
        <p:nvPicPr>
          <p:cNvPr id="20482" name="Picture 2" descr="G:\BSVU\PluSport_Uzwil_09.09.2022\5._Marketing\5.4_WEB_Site_HomePage\5.4.3_Fotos\2019\2019_ETF_Aarau\BSV Uzwil ETF Aarau 2019\20190621_1814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61056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Turnfest in Aarau 2019</a:t>
            </a:r>
            <a:endParaRPr lang="de-CH" sz="3200" dirty="0"/>
          </a:p>
        </p:txBody>
      </p:sp>
      <p:pic>
        <p:nvPicPr>
          <p:cNvPr id="21506" name="Picture 2" descr="G:\BSVU\PluSport_Uzwil_09.09.2022\5._Marketing\5.4_WEB_Site_HomePage\5.4.3_Fotos\2019\2019_ETF_Aarau\BSV Uzwil ETF Aarau 2019\20190621_194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29876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Sportlerehrung 2019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22530" name="Picture 2" descr="G:\BSVU\PluSport_Uzwil_09.09.2022\5._Marketing\5.4_WEB_Site_HomePage\5.4.3_Fotos\2019\2019_Herbstmarkt\20190927_1938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75471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Sportlerehrung 2019</a:t>
            </a:r>
            <a:endParaRPr lang="de-CH" sz="3200" dirty="0"/>
          </a:p>
        </p:txBody>
      </p:sp>
      <p:pic>
        <p:nvPicPr>
          <p:cNvPr id="23554" name="Picture 2" descr="G:\BSVU\PluSport_Uzwil_09.09.2022\5._Marketing\5.4_WEB_Site_HomePage\5.4.3_Fotos\2019\2019_Magglingen\20190828_2012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G:\BSVU\PluSport_Uzwil_09.09.2022\5._Marketing\5.4_WEB_Site_HomePage\5.4.3_Fotos\2019\2019_Magglingen\20190707_1128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84148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Mitgliederversammlung</a:t>
            </a:r>
            <a:br>
              <a:rPr lang="de-CH" sz="3200" b="1" dirty="0" smtClean="0">
                <a:solidFill>
                  <a:srgbClr val="00B050"/>
                </a:solidFill>
              </a:rPr>
            </a:br>
            <a:r>
              <a:rPr lang="de-CH" sz="3200" b="1" dirty="0" smtClean="0">
                <a:solidFill>
                  <a:srgbClr val="00B050"/>
                </a:solidFill>
              </a:rPr>
              <a:t>2001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4818" name="Picture 2" descr="G:\BSVU\Daten_bis_12_06_2018\Fotos\HV2001\bseob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4608512" cy="297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G:\BSVU\Daten_bis_12_06_2018\Fotos\HV2001\BSV Uzwil u U, 1 , 15 03 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12776"/>
            <a:ext cx="2745727" cy="414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88891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Das Jahr 2020 wurde grösstenteils wegen Corona abgesagt!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5122" name="Picture 2" descr="C:\Users\marsina\Desktop\Coro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070" y="1600200"/>
            <a:ext cx="439186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64519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Grillplausch 2021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24578" name="Picture 2" descr="G:\BSVU\PluSport_Uzwil_09.09.2022\5._Marketing\5.4_WEB_Site_HomePage\5.4.3_Fotos\2021\2021_Grillfest\20210711_1212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61867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Grillplausch 2021</a:t>
            </a:r>
            <a:endParaRPr lang="de-CH" sz="3200" dirty="0"/>
          </a:p>
        </p:txBody>
      </p:sp>
      <p:pic>
        <p:nvPicPr>
          <p:cNvPr id="25602" name="Picture 2" descr="G:\BSVU\PluSport_Uzwil_09.09.2022\5._Marketing\5.4_WEB_Site_HomePage\5.4.3_Fotos\2021\2021_Grillfest\20210711_1242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0317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Der Vorstand 2021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26626" name="Picture 2" descr="G:\BSVU\PluSport_Uzwil_09.09.2022\5._Marketing\5.4_WEB_Site_HomePage\5.4.3_Fotos\2021\2021_Grillfest\20210711_155416_Vorstan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41142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Sportlerehrung 2021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27650" name="Picture 2" descr="G:\BSVU\PluSport_Uzwil_09.09.2022\5._Marketing\5.4_WEB_Site_HomePage\5.4.3_Fotos\2021\2021_Sportlerehrung\20211001_194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09985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Schwimmgruppe </a:t>
            </a:r>
            <a:r>
              <a:rPr lang="de-CH" sz="3200" b="1" dirty="0" err="1" smtClean="0">
                <a:solidFill>
                  <a:srgbClr val="00B050"/>
                </a:solidFill>
              </a:rPr>
              <a:t>Buecherwäldli</a:t>
            </a:r>
            <a:r>
              <a:rPr lang="de-CH" sz="3200" b="1" dirty="0" smtClean="0">
                <a:solidFill>
                  <a:srgbClr val="00B050"/>
                </a:solidFill>
              </a:rPr>
              <a:t> 2021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28674" name="Picture 2" descr="G:\BSVU\PluSport_Uzwil_09.09.2022\5._Marketing\5.4_WEB_Site_HomePage\5.4.3_Fotos\2021\2021_Sportlerehrung\Schwimmen Buecherwäldli_20210908_182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04685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Neuhof 1+2 Cid 2021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29698" name="Picture 2" descr="G:\BSVU\PluSport_Uzwil_09.09.2022\5._Marketing\5.4_WEB_Site_HomePage\5.4.3_Fotos\2021\IMG-20211209-WA00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16499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Schwimmgruppe Wil 2022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0722" name="Picture 2" descr="G:\BSVU\PluSport_Uzwil_09.09.2022\5._Marketing\5.4_WEB_Site_HomePage\5.4.3_Fotos\2022\20220613_194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353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Grillplausch 2022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1746" name="Picture 2" descr="G:\BSVU\PluSport_Uzwil_09.09.2022\5._Marketing\5.4_WEB_Site_HomePage\5.4.3_Fotos\2022\20220703_1226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58195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Grillplausch 2022</a:t>
            </a:r>
            <a:endParaRPr lang="de-CH" sz="3200" dirty="0"/>
          </a:p>
        </p:txBody>
      </p:sp>
      <p:pic>
        <p:nvPicPr>
          <p:cNvPr id="32770" name="Picture 2" descr="G:\BSVU\PluSport_Uzwil_09.09.2022\5._Marketing\5.4_WEB_Site_HomePage\5.4.3_Fotos\2022\20220703_122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07293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Mitgliederversammlung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2001</a:t>
            </a:r>
            <a:endParaRPr lang="de-CH" sz="3200" dirty="0"/>
          </a:p>
        </p:txBody>
      </p:sp>
      <p:pic>
        <p:nvPicPr>
          <p:cNvPr id="2050" name="Picture 2" descr="G:\BSVU\Daten_bis_12_06_2018\Fotos\HV2001\BSV_Uzwil_u_U__6___15_03_01__2_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2476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BSVU\Daten_bis_12_06_2018\Fotos\HV2001\BSV Uzwil u U, 11 , 15 03 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56792"/>
            <a:ext cx="2232248" cy="336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BSVU\Daten_bis_12_06_2018\Fotos\HV2001\BSV_Uzwil_u_U__8___15_03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56791"/>
            <a:ext cx="2229152" cy="336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86474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Neuhof Zünd 2022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3794" name="Picture 2" descr="G:\BSVU\PluSport_Uzwil_09.09.2022\5._Marketing\5.4_WEB_Site_HomePage\5.4.3_Fotos\2022\IMG-20220623-WA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62931"/>
            <a:ext cx="82296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28422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Neuhof Zünd 2022</a:t>
            </a:r>
            <a:endParaRPr lang="de-CH" sz="3200" dirty="0"/>
          </a:p>
        </p:txBody>
      </p:sp>
      <p:pic>
        <p:nvPicPr>
          <p:cNvPr id="34818" name="Picture 2" descr="G:\BSVU\PluSport_Uzwil_09.09.2022\5._Marketing\5.4_WEB_Site_HomePage\5.4.3_Fotos\2022\IMG-20220619-WA0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3333"/>
            <a:ext cx="8229600" cy="403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7855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 smtClean="0">
                <a:solidFill>
                  <a:srgbClr val="00B050"/>
                </a:solidFill>
              </a:rPr>
              <a:t>Städtlilauf</a:t>
            </a:r>
            <a:r>
              <a:rPr lang="de-CH" sz="3200" b="1" dirty="0" smtClean="0">
                <a:solidFill>
                  <a:srgbClr val="00B050"/>
                </a:solidFill>
              </a:rPr>
              <a:t> </a:t>
            </a:r>
            <a:r>
              <a:rPr lang="de-CH" sz="3200" b="1" dirty="0" err="1" smtClean="0">
                <a:solidFill>
                  <a:srgbClr val="00B050"/>
                </a:solidFill>
              </a:rPr>
              <a:t>Bischofszell</a:t>
            </a:r>
            <a:r>
              <a:rPr lang="de-CH" sz="3200" b="1" dirty="0" smtClean="0">
                <a:solidFill>
                  <a:srgbClr val="00B050"/>
                </a:solidFill>
              </a:rPr>
              <a:t> 2022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5842" name="Picture 2" descr="G:\BSVU\PluSport_Uzwil_09.09.2022\5._Marketing\5.4_WEB_Site_HomePage\5.4.3_Fotos\2022\Bischofszeller_Städtlilauf\20220424_1232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66485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Städtlilauf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err="1">
                <a:solidFill>
                  <a:srgbClr val="00B050"/>
                </a:solidFill>
              </a:rPr>
              <a:t>Bischofszell</a:t>
            </a:r>
            <a:r>
              <a:rPr lang="de-CH" sz="3200" b="1" dirty="0">
                <a:solidFill>
                  <a:srgbClr val="00B050"/>
                </a:solidFill>
              </a:rPr>
              <a:t> 2022</a:t>
            </a:r>
            <a:endParaRPr lang="de-CH" sz="3200" dirty="0"/>
          </a:p>
        </p:txBody>
      </p:sp>
      <p:pic>
        <p:nvPicPr>
          <p:cNvPr id="36866" name="Picture 2" descr="G:\BSVU\PluSport_Uzwil_09.09.2022\5._Marketing\5.4_WEB_Site_HomePage\5.4.3_Fotos\2022\Bischofszeller_Städtlilauf\20220424_1244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71380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Städtlilauf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err="1">
                <a:solidFill>
                  <a:srgbClr val="00B050"/>
                </a:solidFill>
              </a:rPr>
              <a:t>Bischofszell</a:t>
            </a:r>
            <a:r>
              <a:rPr lang="de-CH" sz="3200" b="1" dirty="0">
                <a:solidFill>
                  <a:srgbClr val="00B050"/>
                </a:solidFill>
              </a:rPr>
              <a:t> 2022</a:t>
            </a:r>
            <a:endParaRPr lang="de-CH" sz="3200" dirty="0"/>
          </a:p>
        </p:txBody>
      </p:sp>
      <p:pic>
        <p:nvPicPr>
          <p:cNvPr id="37890" name="Picture 2" descr="G:\BSVU\PluSport_Uzwil_09.09.2022\5._Marketing\5.4_WEB_Site_HomePage\5.4.3_Fotos\2022\Bischofszeller_Städtlilauf\IMG-20220424-WA0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40" y="1600200"/>
            <a:ext cx="220012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G:\BSVU\PluSport_Uzwil_09.09.2022\5._Marketing\5.4_WEB_Site_HomePage\5.4.3_Fotos\2022\Bischofszeller_Städtlilauf\IMG-20220424-WA00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440" y="1600200"/>
            <a:ext cx="220012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45819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Neuhof Zünd 2022</a:t>
            </a:r>
            <a:endParaRPr lang="de-CH" sz="3200" dirty="0"/>
          </a:p>
        </p:txBody>
      </p:sp>
      <p:pic>
        <p:nvPicPr>
          <p:cNvPr id="38914" name="Picture 2" descr="G:\BSVU\PluSport_Uzwil_09.09.2022\5._Marketing\5.4_WEB_Site_HomePage\5.4.3_Fotos\2022\IMG-20220619-WA0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62931"/>
            <a:ext cx="82296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76181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2023</a:t>
            </a:r>
            <a:endParaRPr lang="de-CH" sz="3200" dirty="0"/>
          </a:p>
        </p:txBody>
      </p:sp>
      <p:pic>
        <p:nvPicPr>
          <p:cNvPr id="39938" name="Picture 2" descr="G:\BSVU\PluSport_Uzwil_09.09.2022\5._Marketing\5.4_WEB_Site_HomePage\5.4.3_Fotos\2023\2023_Magglingen\20230709_1811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44968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2023</a:t>
            </a:r>
            <a:endParaRPr lang="de-CH" sz="3200" dirty="0"/>
          </a:p>
        </p:txBody>
      </p:sp>
      <p:pic>
        <p:nvPicPr>
          <p:cNvPr id="40962" name="Picture 2" descr="G:\BSVU\PluSport_Uzwil_09.09.2022\5._Marketing\5.4_WEB_Site_HomePage\5.4.3_Fotos\2023\2023_Magglingen\20230709_1523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18890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2023</a:t>
            </a:r>
            <a:endParaRPr lang="de-CH" sz="3200" dirty="0"/>
          </a:p>
        </p:txBody>
      </p:sp>
      <p:pic>
        <p:nvPicPr>
          <p:cNvPr id="41986" name="Picture 2" descr="G:\BSVU\PluSport_Uzwil_09.09.2022\5._Marketing\5.4_WEB_Site_HomePage\5.4.3_Fotos\2023\2023_Magglingen\20230710_21160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75" y="1600200"/>
            <a:ext cx="483605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64798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2023</a:t>
            </a:r>
            <a:endParaRPr lang="de-CH" sz="3200" dirty="0"/>
          </a:p>
        </p:txBody>
      </p:sp>
      <p:pic>
        <p:nvPicPr>
          <p:cNvPr id="43010" name="Picture 2" descr="G:\BSVU\PluSport_Uzwil_09.09.2022\5._Marketing\5.4_WEB_Site_HomePage\5.4.3_Fotos\2023\2023_Magglingen\20230709_1500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98530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WEGA-Cup 2003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0242" name="Picture 2" descr="G:\BSVU\Daten_bis_12_06_2018\Fotos\WegaCup2003\IM0003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86476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Special-</a:t>
            </a:r>
            <a:r>
              <a:rPr lang="de-CH" sz="3200" b="1" dirty="0" err="1" smtClean="0">
                <a:solidFill>
                  <a:srgbClr val="00B050"/>
                </a:solidFill>
              </a:rPr>
              <a:t>Olympic</a:t>
            </a:r>
            <a:r>
              <a:rPr lang="de-CH" sz="3200" b="1" dirty="0" smtClean="0">
                <a:solidFill>
                  <a:srgbClr val="00B050"/>
                </a:solidFill>
              </a:rPr>
              <a:t> </a:t>
            </a:r>
            <a:r>
              <a:rPr lang="de-CH" sz="3200" b="1" dirty="0" err="1" smtClean="0">
                <a:solidFill>
                  <a:srgbClr val="00B050"/>
                </a:solidFill>
              </a:rPr>
              <a:t>Balgach</a:t>
            </a:r>
            <a:r>
              <a:rPr lang="de-CH" sz="3200" b="1" dirty="0" smtClean="0">
                <a:solidFill>
                  <a:srgbClr val="00B050"/>
                </a:solidFill>
              </a:rPr>
              <a:t> 2023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44034" name="Picture 2" descr="G:\BSVU\PluSport_Uzwil_09.09.2022\5._Marketing\5.4_WEB_Site_HomePage\5.4.3_Fotos\2023\SwissOlympics_Schwimmen\IMG-20230611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50947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Neuhof 1+2 Cid 2023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45058" name="Picture 2" descr="G:\BSVU\PluSport_Uzwil_09.09.2022\5._Marketing\5.4_WEB_Site_HomePage\5.4.3_Fotos\2023\Turngruppe Neuhof 1_2\IMG-20221221-WA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76585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Spiel ohne Grenzen 2023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46082" name="Picture 2" descr="G:\BSVU\PluSport_Uzwil_09.09.2022\5._Marketing\5.4_WEB_Site_HomePage\5.4.3_Fotos\2023\Turngruppe Neuhof 3\IMG-20230923-WA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3683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Spiel ohne Grenzen 2023</a:t>
            </a:r>
            <a:endParaRPr lang="de-CH" sz="3200" dirty="0"/>
          </a:p>
        </p:txBody>
      </p:sp>
      <p:pic>
        <p:nvPicPr>
          <p:cNvPr id="47106" name="Picture 2" descr="G:\BSVU\PluSport_Uzwil_09.09.2022\5._Marketing\5.4_WEB_Site_HomePage\5.4.3_Fotos\2023\Turngruppe Neuhof 3\IMG-20230923-WA00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7" name="Picture 3" descr="G:\BSVU\PluSport_Uzwil_09.09.2022\5._Marketing\5.4_WEB_Site_HomePage\5.4.3_Fotos\2023\Turngruppe Neuhof 3\IMG-20230923-WA00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72852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Turngruppe Berufsschule </a:t>
            </a:r>
            <a:r>
              <a:rPr lang="de-CH" sz="3200" b="1" dirty="0" err="1" smtClean="0">
                <a:solidFill>
                  <a:srgbClr val="00B050"/>
                </a:solidFill>
              </a:rPr>
              <a:t>Sayit</a:t>
            </a:r>
            <a:r>
              <a:rPr lang="de-CH" sz="3200" b="1" dirty="0" smtClean="0">
                <a:solidFill>
                  <a:srgbClr val="00B050"/>
                </a:solidFill>
              </a:rPr>
              <a:t> </a:t>
            </a:r>
            <a:r>
              <a:rPr lang="de-CH" sz="3200" b="1" dirty="0" err="1" smtClean="0">
                <a:solidFill>
                  <a:srgbClr val="00B050"/>
                </a:solidFill>
              </a:rPr>
              <a:t>Atile</a:t>
            </a:r>
            <a:r>
              <a:rPr lang="de-CH" sz="3200" b="1" dirty="0" smtClean="0">
                <a:solidFill>
                  <a:srgbClr val="00B050"/>
                </a:solidFill>
              </a:rPr>
              <a:t> 2023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48130" name="Picture 2" descr="G:\BSVU\PluSport_Uzwil_09.09.2022\5._Marketing\5.4_WEB_Site_HomePage\5.4.3_Fotos\2023\Turngruppe_BZWU_Berufsschule\IMG_20230309_1916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37" y="1600200"/>
            <a:ext cx="603392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18287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Turngruppe Berufsschule </a:t>
            </a:r>
            <a:r>
              <a:rPr lang="de-CH" sz="3200" b="1" dirty="0" err="1">
                <a:solidFill>
                  <a:srgbClr val="00B050"/>
                </a:solidFill>
              </a:rPr>
              <a:t>Sayit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err="1">
                <a:solidFill>
                  <a:srgbClr val="00B050"/>
                </a:solidFill>
              </a:rPr>
              <a:t>Atile</a:t>
            </a:r>
            <a:r>
              <a:rPr lang="de-CH" sz="3200" b="1" dirty="0">
                <a:solidFill>
                  <a:srgbClr val="00B050"/>
                </a:solidFill>
              </a:rPr>
              <a:t> 2023</a:t>
            </a:r>
            <a:endParaRPr lang="de-CH" sz="3200" dirty="0"/>
          </a:p>
        </p:txBody>
      </p:sp>
      <p:pic>
        <p:nvPicPr>
          <p:cNvPr id="49154" name="Picture 2" descr="G:\BSVU\PluSport_Uzwil_09.09.2022\5._Marketing\5.4_WEB_Site_HomePage\5.4.3_Fotos\2023\Turngruppe_BZWU_Berufsschule\IMG_20230113_2216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359" y="1600200"/>
            <a:ext cx="603528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8444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Turngruppe Berufsschule </a:t>
            </a:r>
            <a:r>
              <a:rPr lang="de-CH" sz="3200" b="1" dirty="0" err="1">
                <a:solidFill>
                  <a:srgbClr val="00B050"/>
                </a:solidFill>
              </a:rPr>
              <a:t>Sayit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err="1">
                <a:solidFill>
                  <a:srgbClr val="00B050"/>
                </a:solidFill>
              </a:rPr>
              <a:t>Atile</a:t>
            </a:r>
            <a:r>
              <a:rPr lang="de-CH" sz="3200" b="1" dirty="0">
                <a:solidFill>
                  <a:srgbClr val="00B050"/>
                </a:solidFill>
              </a:rPr>
              <a:t> 2023</a:t>
            </a:r>
            <a:endParaRPr lang="de-CH" sz="3200" dirty="0"/>
          </a:p>
        </p:txBody>
      </p:sp>
      <p:pic>
        <p:nvPicPr>
          <p:cNvPr id="50178" name="Picture 2" descr="G:\BSVU\PluSport_Uzwil_09.09.2022\5._Marketing\5.4_WEB_Site_HomePage\5.4.3_Fotos\2023\Turngruppe_BZWU_Berufsschule\IMG-20230113-WA00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18502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Turngruppe </a:t>
            </a:r>
            <a:r>
              <a:rPr lang="de-CH" sz="3200" b="1" dirty="0" err="1" smtClean="0">
                <a:solidFill>
                  <a:srgbClr val="00B050"/>
                </a:solidFill>
              </a:rPr>
              <a:t>Schöntal</a:t>
            </a:r>
            <a:r>
              <a:rPr lang="de-CH" sz="3200" b="1" dirty="0" smtClean="0">
                <a:solidFill>
                  <a:srgbClr val="00B050"/>
                </a:solidFill>
              </a:rPr>
              <a:t> </a:t>
            </a:r>
            <a:r>
              <a:rPr lang="de-CH" sz="3200" b="1" dirty="0" err="1" smtClean="0">
                <a:solidFill>
                  <a:srgbClr val="00B050"/>
                </a:solidFill>
              </a:rPr>
              <a:t>Sayit</a:t>
            </a:r>
            <a:r>
              <a:rPr lang="de-CH" sz="3200" b="1" dirty="0" smtClean="0">
                <a:solidFill>
                  <a:srgbClr val="00B050"/>
                </a:solidFill>
              </a:rPr>
              <a:t> </a:t>
            </a:r>
            <a:r>
              <a:rPr lang="de-CH" sz="3200" b="1" dirty="0" err="1">
                <a:solidFill>
                  <a:srgbClr val="00B050"/>
                </a:solidFill>
              </a:rPr>
              <a:t>Atile</a:t>
            </a:r>
            <a:r>
              <a:rPr lang="de-CH" sz="3200" b="1" dirty="0">
                <a:solidFill>
                  <a:srgbClr val="00B050"/>
                </a:solidFill>
              </a:rPr>
              <a:t> 2023</a:t>
            </a:r>
            <a:endParaRPr lang="de-CH" sz="3200" dirty="0"/>
          </a:p>
        </p:txBody>
      </p:sp>
      <p:pic>
        <p:nvPicPr>
          <p:cNvPr id="51202" name="Picture 2" descr="G:\BSVU\PluSport_Uzwil_09.09.2022\5._Marketing\5.4_WEB_Site_HomePage\5.4.3_Fotos\2023\Turngruppe_BZWU_Berufsschule\IMG-20230922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83349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smtClean="0">
                <a:solidFill>
                  <a:srgbClr val="00B050"/>
                </a:solidFill>
              </a:rPr>
              <a:t>Termine 2024</a:t>
            </a:r>
            <a:endParaRPr lang="de-CH" b="1" dirty="0">
              <a:solidFill>
                <a:srgbClr val="00B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CH" b="1" dirty="0" smtClean="0">
                <a:solidFill>
                  <a:srgbClr val="00B050"/>
                </a:solidFill>
              </a:rPr>
              <a:t>Jubiläums-Brunch Sonntag 28. April 2024</a:t>
            </a:r>
          </a:p>
          <a:p>
            <a:pPr marL="0" indent="0" algn="ctr">
              <a:buNone/>
            </a:pPr>
            <a:r>
              <a:rPr lang="de-CH" b="1" dirty="0" smtClean="0">
                <a:solidFill>
                  <a:srgbClr val="00B050"/>
                </a:solidFill>
              </a:rPr>
              <a:t>Ab 09:30 Uhr bis 13:00 Uhr</a:t>
            </a:r>
          </a:p>
          <a:p>
            <a:pPr marL="0" indent="0" algn="ctr">
              <a:buNone/>
            </a:pPr>
            <a:endParaRPr lang="de-CH" dirty="0"/>
          </a:p>
          <a:p>
            <a:r>
              <a:rPr lang="de-CH" b="1" dirty="0" smtClean="0">
                <a:solidFill>
                  <a:srgbClr val="00B050"/>
                </a:solidFill>
              </a:rPr>
              <a:t>Jubiläumsfeier Sonntag 24. November 2024</a:t>
            </a:r>
          </a:p>
          <a:p>
            <a:pPr marL="0" indent="0" algn="ctr">
              <a:buNone/>
            </a:pPr>
            <a:r>
              <a:rPr lang="de-CH" b="1" dirty="0" smtClean="0">
                <a:solidFill>
                  <a:srgbClr val="00B050"/>
                </a:solidFill>
              </a:rPr>
              <a:t>Ab Mittag</a:t>
            </a:r>
            <a:endParaRPr lang="de-CH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17087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 smtClean="0">
                <a:solidFill>
                  <a:srgbClr val="00B050"/>
                </a:solidFill>
              </a:rPr>
              <a:t>Eidg</a:t>
            </a:r>
            <a:r>
              <a:rPr lang="de-CH" sz="3200" b="1" dirty="0" smtClean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 smtClean="0">
                <a:solidFill>
                  <a:srgbClr val="00B050"/>
                </a:solidFill>
              </a:rPr>
              <a:t>PluSport</a:t>
            </a:r>
            <a:r>
              <a:rPr lang="de-CH" sz="3200" b="1" dirty="0" smtClean="0">
                <a:solidFill>
                  <a:srgbClr val="00B050"/>
                </a:solidFill>
              </a:rPr>
              <a:t> in </a:t>
            </a:r>
            <a:r>
              <a:rPr lang="de-CH" sz="3200" b="1" dirty="0" err="1" smtClean="0">
                <a:solidFill>
                  <a:srgbClr val="00B050"/>
                </a:solidFill>
              </a:rPr>
              <a:t>Magglingen</a:t>
            </a:r>
            <a:r>
              <a:rPr lang="de-CH" sz="3200" b="1" dirty="0" smtClean="0">
                <a:solidFill>
                  <a:srgbClr val="00B050"/>
                </a:solidFill>
              </a:rPr>
              <a:t> 2003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G:\BSVU\Daten_bis_12_06_2018\Fotos\Magglingen 2003\IM00006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BSVU\Daten_bis_12_06_2018\Fotos\Magglingen 2003\IM0000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70346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2004 </a:t>
            </a:r>
            <a:r>
              <a:rPr lang="de-CH" sz="3200" b="1" dirty="0">
                <a:solidFill>
                  <a:srgbClr val="00B050"/>
                </a:solidFill>
              </a:rPr>
              <a:t>/ </a:t>
            </a:r>
            <a:r>
              <a:rPr lang="de-CH" sz="3200" b="1" dirty="0" smtClean="0">
                <a:solidFill>
                  <a:srgbClr val="00B050"/>
                </a:solidFill>
              </a:rPr>
              <a:t>30 </a:t>
            </a:r>
            <a:r>
              <a:rPr lang="de-CH" sz="3200" b="1" dirty="0">
                <a:solidFill>
                  <a:srgbClr val="00B050"/>
                </a:solidFill>
              </a:rPr>
              <a:t>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4098" name="Picture 2" descr="G:\BSVU\Daten_bis_12_06_2018\Fotos\Jubiläum 2004\DSC000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49161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2004 / 30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</a:t>
            </a:r>
            <a:r>
              <a:rPr lang="de-CH" sz="3200" b="1" dirty="0" smtClean="0">
                <a:solidFill>
                  <a:srgbClr val="00B050"/>
                </a:solidFill>
              </a:rPr>
              <a:t>Umgebung</a:t>
            </a:r>
            <a:endParaRPr lang="de-CH" dirty="0"/>
          </a:p>
        </p:txBody>
      </p:sp>
      <p:pic>
        <p:nvPicPr>
          <p:cNvPr id="5122" name="Picture 2" descr="G:\BSVU\Daten_bis_12_06_2018\Fotos\Jubiläum 2004\DSC000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BSVU\Daten_bis_12_06_2018\Fotos\Jubiläum 2004\DSC000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63441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2004 / 30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5" name="Picture 2" descr="G:\BSVU\Daten_bis_12_06_2018\Anlässe\2004\Jubiläum\Fotos\DSC0006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BSVU\Daten_bis_12_06_2018\Anlässe\2004\Jubiläum\Fotos\DSC000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96730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2004 / 30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6146" name="Picture 2" descr="G:\BSVU\Daten_bis_12_06_2018\Fotos\Jubiläum 2004\DSC000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BSVU\Daten_bis_12_06_2018\Fotos\Jubiläum 2004\DSC000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8028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Wie alles begann 1974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068" y="1600200"/>
            <a:ext cx="65618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72481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2004 / 30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7170" name="Picture 2" descr="G:\BSVU\Daten_bis_12_06_2018\Fotos\Jubiläum 2004\DSC000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BSVU\Daten_bis_12_06_2018\Fotos\Jubiläum 2004\DSC000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51005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Plausch-Sporttag 2005 in Nassen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074" name="Picture 2" descr="G:\BSVU\Daten_bis_12_06_2018\Anlässe\2005\Ausflug gruppe gn1_gn2_gw\IM000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18649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Plausch-Sporttag 2005 in Nassen</a:t>
            </a:r>
            <a:endParaRPr lang="de-CH" sz="3200" dirty="0"/>
          </a:p>
        </p:txBody>
      </p:sp>
      <p:pic>
        <p:nvPicPr>
          <p:cNvPr id="4098" name="Picture 2" descr="G:\BSVU\Daten_bis_12_06_2018\Anlässe\2005\Ausflug gruppe gn1_gn2_gw\IM000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0710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2006</a:t>
            </a:r>
            <a:endParaRPr lang="de-CH" sz="3200" dirty="0"/>
          </a:p>
        </p:txBody>
      </p:sp>
      <p:pic>
        <p:nvPicPr>
          <p:cNvPr id="8194" name="Picture 2" descr="G:\BSVU\Daten_bis_12_06_2018\Fotos\Magglingen 2006\DSCN01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BSVU\Daten_bis_12_06_2018\Fotos\Magglingen 2006\DSCN02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46036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2006</a:t>
            </a:r>
            <a:endParaRPr lang="de-CH" sz="3200" dirty="0"/>
          </a:p>
        </p:txBody>
      </p:sp>
      <p:pic>
        <p:nvPicPr>
          <p:cNvPr id="9218" name="Picture 2" descr="G:\BSVU\Daten_bis_12_06_2018\Fotos\Magglingen 2006\DSCN02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BSVU\Daten_bis_12_06_2018\Fotos\Magglingen 2006\DSCN02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54580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Mitgliederversammlung 2008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G:\BSVU\Daten_bis_12_06_2018\Fotos\HV 2008\DSCN11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42826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Mitgliederversammlung 2008</a:t>
            </a:r>
            <a:endParaRPr lang="de-CH" sz="3200" dirty="0"/>
          </a:p>
        </p:txBody>
      </p:sp>
      <p:pic>
        <p:nvPicPr>
          <p:cNvPr id="2050" name="Picture 2" descr="G:\BSVU\Daten_bis_12_06_2018\Fotos\HV 2008\DSCN11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51068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2009</a:t>
            </a:r>
            <a:endParaRPr lang="de-CH" sz="3200" dirty="0"/>
          </a:p>
        </p:txBody>
      </p:sp>
      <p:pic>
        <p:nvPicPr>
          <p:cNvPr id="3074" name="Picture 2" descr="G:\BSVU\Daten_bis_12_06_2018\Anlässe\2009\Magglingen\P705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62259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2009</a:t>
            </a:r>
            <a:endParaRPr lang="de-CH" sz="3200" dirty="0"/>
          </a:p>
        </p:txBody>
      </p:sp>
      <p:pic>
        <p:nvPicPr>
          <p:cNvPr id="5122" name="Picture 2" descr="G:\BSVU\Daten_bis_12_06_2018\Anlässe\2009\Magglingen\P70500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BSVU\Daten_bis_12_06_2018\Anlässe\2009\Magglingen\P7050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07652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2009</a:t>
            </a:r>
            <a:endParaRPr lang="de-CH" sz="3200" dirty="0"/>
          </a:p>
        </p:txBody>
      </p:sp>
      <p:pic>
        <p:nvPicPr>
          <p:cNvPr id="6146" name="Picture 2" descr="G:\BSVU\Daten_bis_12_06_2018\Anlässe\2009\Magglingen\P70500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BSVU\Daten_bis_12_06_2018\Anlässe\2009\Magglingen\P70500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00383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1994 / 20 Jahre </a:t>
            </a:r>
            <a:br>
              <a:rPr lang="de-CH" sz="3200" b="1" dirty="0" smtClean="0">
                <a:solidFill>
                  <a:srgbClr val="00B050"/>
                </a:solidFill>
              </a:rPr>
            </a:br>
            <a:r>
              <a:rPr lang="de-CH" sz="3200" b="1" dirty="0" smtClean="0">
                <a:solidFill>
                  <a:srgbClr val="00B050"/>
                </a:solidFill>
              </a:rPr>
              <a:t>Behinderten-Sportverein Uzwil &amp; Umgebung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35" y="1600200"/>
            <a:ext cx="660833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48729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Kantonales Turnfest </a:t>
            </a:r>
            <a:r>
              <a:rPr lang="de-CH" sz="3200" b="1" dirty="0">
                <a:solidFill>
                  <a:srgbClr val="00B050"/>
                </a:solidFill>
              </a:rPr>
              <a:t>in </a:t>
            </a:r>
            <a:r>
              <a:rPr lang="de-CH" sz="3200" b="1" dirty="0" smtClean="0">
                <a:solidFill>
                  <a:srgbClr val="00B050"/>
                </a:solidFill>
              </a:rPr>
              <a:t>Wil </a:t>
            </a:r>
            <a:r>
              <a:rPr lang="de-CH" sz="3200" b="1" dirty="0">
                <a:solidFill>
                  <a:srgbClr val="00B050"/>
                </a:solidFill>
              </a:rPr>
              <a:t>2009</a:t>
            </a:r>
            <a:endParaRPr lang="de-CH" sz="3200" dirty="0"/>
          </a:p>
        </p:txBody>
      </p:sp>
      <p:pic>
        <p:nvPicPr>
          <p:cNvPr id="7170" name="Picture 2" descr="G:\BSVU\Daten_bis_12_06_2018\Anlässe\2009\Turnfest Wil\P1010001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BSVU\Daten_bis_12_06_2018\Anlässe\2009\Turnfest Wil\P621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37359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Kantonales Turnfest in Wil 2009</a:t>
            </a:r>
            <a:endParaRPr lang="de-CH" sz="3200" dirty="0"/>
          </a:p>
        </p:txBody>
      </p:sp>
      <p:pic>
        <p:nvPicPr>
          <p:cNvPr id="8194" name="Picture 2" descr="G:\BSVU\Daten_bis_12_06_2018\Anlässe\2009\Turnfest Wil\P62100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G:\BSVU\Daten_bis_12_06_2018\Anlässe\2009\Turnfest Wil\P62100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19240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Kantonales Turnfest in Wil 2009</a:t>
            </a:r>
            <a:endParaRPr lang="de-CH" sz="3200" dirty="0"/>
          </a:p>
        </p:txBody>
      </p:sp>
      <p:pic>
        <p:nvPicPr>
          <p:cNvPr id="9218" name="Picture 2" descr="G:\BSVU\Daten_bis_12_06_2018\Anlässe\2009\Turnfest Wil\P62100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50845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Grillplausch an der </a:t>
            </a:r>
            <a:r>
              <a:rPr lang="de-CH" sz="3200" b="1" dirty="0" err="1" smtClean="0">
                <a:solidFill>
                  <a:srgbClr val="00B050"/>
                </a:solidFill>
              </a:rPr>
              <a:t>Thur</a:t>
            </a:r>
            <a:r>
              <a:rPr lang="de-CH" sz="3200" b="1" dirty="0" smtClean="0">
                <a:solidFill>
                  <a:srgbClr val="00B050"/>
                </a:solidFill>
              </a:rPr>
              <a:t> 2010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0242" name="Picture 2" descr="G:\BSVU\Daten_bis_12_06_2018\Anlässe\2010\An der Thur\201007A0\01072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47804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Grillplausch an der </a:t>
            </a:r>
            <a:r>
              <a:rPr lang="de-CH" sz="3200" b="1" dirty="0" err="1">
                <a:solidFill>
                  <a:srgbClr val="00B050"/>
                </a:solidFill>
              </a:rPr>
              <a:t>Thur</a:t>
            </a:r>
            <a:r>
              <a:rPr lang="de-CH" sz="3200" b="1" dirty="0">
                <a:solidFill>
                  <a:srgbClr val="00B050"/>
                </a:solidFill>
              </a:rPr>
              <a:t> 2010</a:t>
            </a:r>
            <a:endParaRPr lang="de-CH" sz="3200" dirty="0"/>
          </a:p>
        </p:txBody>
      </p:sp>
      <p:pic>
        <p:nvPicPr>
          <p:cNvPr id="11266" name="Picture 2" descr="G:\BSVU\Daten_bis_12_06_2018\Anlässe\2010\An der Thur\201007A0\0107201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79580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2010</a:t>
            </a:r>
            <a:endParaRPr lang="de-CH" sz="3200" dirty="0"/>
          </a:p>
        </p:txBody>
      </p:sp>
      <p:pic>
        <p:nvPicPr>
          <p:cNvPr id="12290" name="Picture 2" descr="G:\BSVU\Daten_bis_12_06_2018\Anlässe\2010\Magglingen\Magglingen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72820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2010</a:t>
            </a:r>
            <a:endParaRPr lang="de-CH" sz="32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 descr="G:\BSVU\Daten_bis_12_06_2018\Anlässe\2010\Magglingen\Magglingen (13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30955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2010</a:t>
            </a:r>
            <a:endParaRPr lang="de-CH" sz="3200" dirty="0"/>
          </a:p>
        </p:txBody>
      </p:sp>
      <p:pic>
        <p:nvPicPr>
          <p:cNvPr id="14338" name="Picture 2" descr="G:\BSVU\Daten_bis_12_06_2018\Anlässe\2010\Magglingen\Magglingen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0888"/>
            <a:ext cx="40386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9563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Volleyball-Turnier 2010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51627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Volleyball-Turnier 2010</a:t>
            </a:r>
            <a:endParaRPr lang="de-CH" sz="32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361422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648" y="1600200"/>
            <a:ext cx="681070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1994 / 20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</p:spTree>
    <p:extLst>
      <p:ext uri="{BB962C8B-B14F-4D97-AF65-F5344CB8AC3E}">
        <p14:creationId xmlns:p14="http://schemas.microsoft.com/office/powerpoint/2010/main" val="49814488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2011</a:t>
            </a:r>
            <a:endParaRPr lang="de-CH" sz="3200" dirty="0"/>
          </a:p>
        </p:txBody>
      </p:sp>
      <p:pic>
        <p:nvPicPr>
          <p:cNvPr id="17410" name="Picture 2" descr="G:\BSVU\Daten_bis_12_06_2018\Anlässe\2011\Magglingen\DSCN24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0690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2011</a:t>
            </a:r>
            <a:endParaRPr lang="de-CH" sz="3200" dirty="0"/>
          </a:p>
        </p:txBody>
      </p:sp>
      <p:pic>
        <p:nvPicPr>
          <p:cNvPr id="18434" name="Picture 2" descr="G:\BSVU\Daten_bis_12_06_2018\Anlässe\2011\Magglingen\DSCN2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51661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2011</a:t>
            </a:r>
            <a:endParaRPr lang="de-CH" sz="3200" dirty="0"/>
          </a:p>
        </p:txBody>
      </p:sp>
      <p:pic>
        <p:nvPicPr>
          <p:cNvPr id="19458" name="Picture 2" descr="G:\BSVU\Daten_bis_12_06_2018\Anlässe\2011\Magglingen\DSCN24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6570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2011</a:t>
            </a:r>
            <a:endParaRPr lang="de-CH" sz="3200" dirty="0"/>
          </a:p>
        </p:txBody>
      </p:sp>
      <p:pic>
        <p:nvPicPr>
          <p:cNvPr id="20482" name="Picture 2" descr="G:\BSVU\Daten_bis_12_06_2018\Anlässe\2011\Magglingen\P71001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G:\BSVU\Daten_bis_12_06_2018\Anlässe\2011\Magglingen\P710017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23382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2011</a:t>
            </a:r>
            <a:endParaRPr lang="de-CH" sz="3200" dirty="0"/>
          </a:p>
        </p:txBody>
      </p:sp>
      <p:pic>
        <p:nvPicPr>
          <p:cNvPr id="21506" name="Picture 2" descr="G:\BSVU\Daten_bis_12_06_2018\Anlässe\2011\Magglingen\P71001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G:\BSVU\Daten_bis_12_06_2018\Anlässe\2011\Magglingen\P71001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31812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2011</a:t>
            </a:r>
            <a:endParaRPr lang="de-CH" sz="3200" dirty="0"/>
          </a:p>
        </p:txBody>
      </p:sp>
      <p:pic>
        <p:nvPicPr>
          <p:cNvPr id="22530" name="Picture 2" descr="G:\BSVU\Daten_bis_12_06_2018\Anlässe\2011\Magglingen\P71001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82134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2012</a:t>
            </a:r>
            <a:endParaRPr lang="de-CH" sz="3200" dirty="0"/>
          </a:p>
        </p:txBody>
      </p:sp>
      <p:pic>
        <p:nvPicPr>
          <p:cNvPr id="25602" name="Picture 2" descr="C:\Users\marsina\Pictures\Fotoalben\BSV\Magglingen 12\DSCN25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00145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2012</a:t>
            </a:r>
            <a:endParaRPr lang="de-CH" sz="3200" dirty="0"/>
          </a:p>
        </p:txBody>
      </p:sp>
      <p:pic>
        <p:nvPicPr>
          <p:cNvPr id="26626" name="Picture 2" descr="C:\Users\marsina\Pictures\Fotoalben\BSV\Magglingen 12\DSCN25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marsina\Pictures\Fotoalben\BSV\Magglingen 12\DSCN26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556792"/>
            <a:ext cx="3350101" cy="446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11557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2012</a:t>
            </a:r>
            <a:endParaRPr lang="de-CH" sz="3200" dirty="0"/>
          </a:p>
        </p:txBody>
      </p:sp>
      <p:pic>
        <p:nvPicPr>
          <p:cNvPr id="27650" name="Picture 2" descr="C:\Users\marsina\Pictures\Fotoalben\BSV\Magglingen 12\DSCN26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6217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2012</a:t>
            </a:r>
            <a:endParaRPr lang="de-CH" sz="3200" dirty="0"/>
          </a:p>
        </p:txBody>
      </p:sp>
      <p:pic>
        <p:nvPicPr>
          <p:cNvPr id="23555" name="Picture 3" descr="G:\BSVU\Daten_bis_12_06_2018\Anlässe\2012\Magglingen\Fotos\DSCN0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47685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65" y="1600200"/>
            <a:ext cx="701786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1994 / 20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</p:spTree>
    <p:extLst>
      <p:ext uri="{BB962C8B-B14F-4D97-AF65-F5344CB8AC3E}">
        <p14:creationId xmlns:p14="http://schemas.microsoft.com/office/powerpoint/2010/main" val="76164660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2012</a:t>
            </a:r>
            <a:endParaRPr lang="de-CH" sz="3200" dirty="0"/>
          </a:p>
        </p:txBody>
      </p:sp>
      <p:pic>
        <p:nvPicPr>
          <p:cNvPr id="24578" name="Picture 2" descr="G:\BSVU\Daten_bis_12_06_2018\Anlässe\2012\Magglingen\Fotos\DSCN04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47589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2012</a:t>
            </a:r>
            <a:endParaRPr lang="de-CH" sz="3200" dirty="0"/>
          </a:p>
        </p:txBody>
      </p:sp>
      <p:pic>
        <p:nvPicPr>
          <p:cNvPr id="25602" name="Picture 2" descr="G:\BSVU\Daten_bis_12_06_2018\Anlässe\2012\Magglingen\Fotos\DSCN2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689717" cy="501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37579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2012</a:t>
            </a:r>
            <a:endParaRPr lang="de-CH" sz="3200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59971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2013</a:t>
            </a:r>
            <a:endParaRPr lang="de-CH" sz="3200" dirty="0"/>
          </a:p>
        </p:txBody>
      </p:sp>
      <p:pic>
        <p:nvPicPr>
          <p:cNvPr id="21507" name="Picture 3" descr="C:\Users\marsina\Pictures\Fotoalben\BSV\Magglingen 13\DSCN41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98224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2013</a:t>
            </a:r>
            <a:endParaRPr lang="de-CH" sz="3200" dirty="0"/>
          </a:p>
        </p:txBody>
      </p:sp>
      <p:pic>
        <p:nvPicPr>
          <p:cNvPr id="22530" name="Picture 2" descr="C:\Users\marsina\Pictures\Fotoalben\BSV\Magglingen 13\DSCN40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40528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2013</a:t>
            </a:r>
            <a:endParaRPr lang="de-CH" sz="3200" dirty="0"/>
          </a:p>
        </p:txBody>
      </p:sp>
      <p:pic>
        <p:nvPicPr>
          <p:cNvPr id="23554" name="Picture 2" descr="C:\Users\marsina\Pictures\Fotoalben\BSV\Magglingen 13\DSCN40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24845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2013</a:t>
            </a:r>
            <a:endParaRPr lang="de-CH" sz="3200" dirty="0"/>
          </a:p>
        </p:txBody>
      </p:sp>
      <p:pic>
        <p:nvPicPr>
          <p:cNvPr id="24578" name="Picture 2" descr="C:\Users\marsina\Pictures\Fotoalben\BSV\Magglingen 13\DSCN40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072" y="1556792"/>
            <a:ext cx="2570271" cy="456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marsina\Pictures\Fotoalben\BSV\Magglingen 13\DSCN40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25520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marsina\Pictures\Fotoalben\BSV\Magglingen 13\DSCN40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56792"/>
            <a:ext cx="2592581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5710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Grillplausch an der </a:t>
            </a:r>
            <a:r>
              <a:rPr lang="de-CH" sz="3200" b="1" dirty="0" err="1" smtClean="0">
                <a:solidFill>
                  <a:srgbClr val="00B050"/>
                </a:solidFill>
              </a:rPr>
              <a:t>Thur</a:t>
            </a:r>
            <a:r>
              <a:rPr lang="de-CH" sz="3200" b="1" dirty="0" smtClean="0">
                <a:solidFill>
                  <a:srgbClr val="00B050"/>
                </a:solidFill>
              </a:rPr>
              <a:t> 2013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marsina\Pictures\Fotoalben\BSV\BSV Brötle 2013\DSCN39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23547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Grillplausch an der </a:t>
            </a:r>
            <a:r>
              <a:rPr lang="de-CH" sz="3200" b="1" dirty="0" err="1">
                <a:solidFill>
                  <a:srgbClr val="00B050"/>
                </a:solidFill>
              </a:rPr>
              <a:t>Thur</a:t>
            </a:r>
            <a:r>
              <a:rPr lang="de-CH" sz="3200" b="1" dirty="0">
                <a:solidFill>
                  <a:srgbClr val="00B050"/>
                </a:solidFill>
              </a:rPr>
              <a:t> 2013</a:t>
            </a:r>
            <a:endParaRPr lang="de-CH" sz="3200" dirty="0"/>
          </a:p>
        </p:txBody>
      </p:sp>
      <p:pic>
        <p:nvPicPr>
          <p:cNvPr id="2050" name="Picture 2" descr="C:\Users\marsina\Pictures\Fotoalben\BSV\BSV Brötle 2013\DSCN39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82538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>
                <a:solidFill>
                  <a:srgbClr val="00B050"/>
                </a:solidFill>
              </a:rPr>
              <a:t>Grillplausch an der </a:t>
            </a:r>
            <a:r>
              <a:rPr lang="de-CH" b="1" dirty="0" err="1">
                <a:solidFill>
                  <a:srgbClr val="00B050"/>
                </a:solidFill>
              </a:rPr>
              <a:t>Thur</a:t>
            </a:r>
            <a:r>
              <a:rPr lang="de-CH" b="1" dirty="0">
                <a:solidFill>
                  <a:srgbClr val="00B050"/>
                </a:solidFill>
              </a:rPr>
              <a:t> 2013</a:t>
            </a:r>
            <a:endParaRPr lang="de-CH" dirty="0"/>
          </a:p>
        </p:txBody>
      </p:sp>
      <p:pic>
        <p:nvPicPr>
          <p:cNvPr id="3074" name="Picture 2" descr="C:\Users\marsina\Pictures\Fotoalben\BSV\BSV Brötle 2013\DSCN39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40565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sina\Pictures\Fotoalben\BSV\BSV Brötle 2013\DSCN4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53141"/>
            <a:ext cx="2520280" cy="447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sina\Pictures\Fotoalben\BSV\BSV Brötle 2013\DSCN39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1653141"/>
            <a:ext cx="2520280" cy="447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57254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smtClean="0">
                <a:solidFill>
                  <a:srgbClr val="00B050"/>
                </a:solidFill>
              </a:rPr>
              <a:t>Gruppe Neuhof 1997</a:t>
            </a:r>
            <a:endParaRPr lang="de-CH" b="1" dirty="0">
              <a:solidFill>
                <a:srgbClr val="00B05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240" y="1600200"/>
            <a:ext cx="664951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8106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Grillplausch an der </a:t>
            </a:r>
            <a:r>
              <a:rPr lang="de-CH" sz="3200" b="1" dirty="0" err="1">
                <a:solidFill>
                  <a:srgbClr val="00B050"/>
                </a:solidFill>
              </a:rPr>
              <a:t>Thur</a:t>
            </a:r>
            <a:r>
              <a:rPr lang="de-CH" sz="3200" b="1" dirty="0">
                <a:solidFill>
                  <a:srgbClr val="00B050"/>
                </a:solidFill>
              </a:rPr>
              <a:t> 2013</a:t>
            </a:r>
            <a:endParaRPr lang="de-CH" sz="3200" dirty="0"/>
          </a:p>
        </p:txBody>
      </p:sp>
      <p:pic>
        <p:nvPicPr>
          <p:cNvPr id="4100" name="Picture 4" descr="C:\Users\marsina\Pictures\Fotoalben\BSV\BSV Brötle 2013\DSCN39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50" y="1516818"/>
            <a:ext cx="2552599" cy="453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marsina\Pictures\Fotoalben\BSV\BSV Brötle 2013\DSCN397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37845"/>
            <a:ext cx="25458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marsina\Pictures\Fotoalben\BSV\BSV Brötle 2013\DSCN40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529" y="1516818"/>
            <a:ext cx="2552599" cy="453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16447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Unihockey </a:t>
            </a:r>
            <a:r>
              <a:rPr lang="de-CH" sz="3200" b="1" dirty="0" err="1" smtClean="0">
                <a:solidFill>
                  <a:srgbClr val="00B050"/>
                </a:solidFill>
              </a:rPr>
              <a:t>Plauschturnier</a:t>
            </a:r>
            <a:r>
              <a:rPr lang="de-CH" sz="3200" b="1" dirty="0" smtClean="0">
                <a:solidFill>
                  <a:srgbClr val="00B050"/>
                </a:solidFill>
              </a:rPr>
              <a:t> in Schönengrund 2013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1266" name="Picture 2" descr="C:\Users\marsina\Pictures\Fotoalben\BSV\Unihockey 13\DSCN46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74174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Mitgliederversammlung 2014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9218" name="Picture 2" descr="C:\Users\marsina\Pictures\Fotoalben\BSV\HV 14 BSV\DSCN49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61761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Mitgliederversammlung 2014</a:t>
            </a:r>
            <a:endParaRPr lang="de-CH" sz="3200" dirty="0"/>
          </a:p>
        </p:txBody>
      </p:sp>
      <p:pic>
        <p:nvPicPr>
          <p:cNvPr id="10242" name="Picture 2" descr="C:\Users\marsina\Pictures\Fotoalben\BSV\HV 14 BSV\DSCN49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47921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Volleyball-Turnier 2014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11266" name="Picture 2" descr="C:\Users\marsina\Pictures\Fotoalben\BSV\HV 14 BSV\DSCN49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30714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Volleyball-Turnier 2014</a:t>
            </a:r>
            <a:endParaRPr lang="de-CH" sz="3200" dirty="0"/>
          </a:p>
        </p:txBody>
      </p:sp>
      <p:pic>
        <p:nvPicPr>
          <p:cNvPr id="12290" name="Picture 2" descr="C:\Users\marsina\Pictures\Fotoalben\BSV\HV 14 BSV\DSCN49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11176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2014 </a:t>
            </a:r>
            <a:r>
              <a:rPr lang="de-CH" sz="3200" b="1" dirty="0">
                <a:solidFill>
                  <a:srgbClr val="00B050"/>
                </a:solidFill>
              </a:rPr>
              <a:t>/ </a:t>
            </a:r>
            <a:r>
              <a:rPr lang="de-CH" sz="3200" b="1" dirty="0" smtClean="0">
                <a:solidFill>
                  <a:srgbClr val="00B050"/>
                </a:solidFill>
              </a:rPr>
              <a:t>40 </a:t>
            </a:r>
            <a:r>
              <a:rPr lang="de-CH" sz="3200" b="1" dirty="0">
                <a:solidFill>
                  <a:srgbClr val="00B050"/>
                </a:solidFill>
              </a:rPr>
              <a:t>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13314" name="Picture 2" descr="C:\Users\marsina\Pictures\Fotoalben\BSV\Jubiläum BSV\DSCN55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11406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4338" name="Picture 2" descr="C:\Users\marsina\Pictures\Fotoalben\BSV\Jubiläum BSV\DSCN5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8483"/>
            <a:ext cx="6264696" cy="469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07276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15362" name="Picture 2" descr="C:\Users\marsina\Pictures\Fotoalben\BSV\Jubiläum BSV\DSCN56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16722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16386" name="Picture 2" descr="C:\Users\marsina\Pictures\Fotoalben\BSV\Jubiläum BSV\DSCN57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94835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smtClean="0">
                <a:solidFill>
                  <a:srgbClr val="00B050"/>
                </a:solidFill>
              </a:rPr>
              <a:t>Volleyballgruppe am WEGA-Cup</a:t>
            </a:r>
            <a:endParaRPr lang="de-CH" b="1" dirty="0">
              <a:solidFill>
                <a:srgbClr val="00B05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257" y="1600200"/>
            <a:ext cx="32454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069170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17410" name="Picture 2" descr="C:\Users\marsina\Pictures\Fotoalben\BSV\Jubiläum BSV\DSCN57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66011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18434" name="Picture 2" descr="C:\Users\marsina\Pictures\Fotoalben\BSV\Jubiläum BSV\DSCN57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45732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19458" name="Picture 2" descr="C:\Users\marsina\Pictures\Fotoalben\BSV\Jubiläum BSV\DSCN5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56701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20482" name="Picture 2" descr="C:\Users\marsina\Pictures\Fotoalben\BSV\Jubiläum BSV\DSCN56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59116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2014 / 40 Jahre </a:t>
            </a:r>
            <a:r>
              <a:rPr lang="de-CH" sz="3200" b="1" dirty="0" smtClean="0">
                <a:solidFill>
                  <a:srgbClr val="00B050"/>
                </a:solidFill>
              </a:rPr>
              <a:t>BSV Uzwil &amp; Umgebung</a:t>
            </a:r>
            <a:r>
              <a:rPr lang="de-CH" sz="3200" b="1" dirty="0">
                <a:solidFill>
                  <a:srgbClr val="00B050"/>
                </a:solidFill>
              </a:rPr>
              <a:t/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1800" b="1" dirty="0" smtClean="0">
                <a:solidFill>
                  <a:srgbClr val="00B050"/>
                </a:solidFill>
              </a:rPr>
              <a:t>Unser Kassier nicht hinter Gitter nur hinter der Sprossenwand</a:t>
            </a:r>
            <a:endParaRPr lang="de-CH" sz="1800" dirty="0"/>
          </a:p>
        </p:txBody>
      </p:sp>
      <p:pic>
        <p:nvPicPr>
          <p:cNvPr id="1026" name="Picture 2" descr="C:\Users\marsina\Pictures\Fotoalben\BSV\Jubiläum BSV\DSCN56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60945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2014</a:t>
            </a:r>
            <a:endParaRPr lang="de-CH" sz="3200" dirty="0"/>
          </a:p>
        </p:txBody>
      </p:sp>
      <p:pic>
        <p:nvPicPr>
          <p:cNvPr id="27650" name="Picture 2" descr="G:\BSVU\Daten_bis_12_06_2018\Anlässe\2014\Magglingen\DSCN31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G:\BSVU\Daten_bis_12_06_2018\Anlässe\2014\Magglingen\DSCN31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45319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28674" name="Picture 2" descr="G:\BSVU\Daten_bis_12_06_2018\Anlässe\2014\Magglingen\DSCN31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G:\BSVU\Daten_bis_12_06_2018\Anlässe\2014\Magglingen\DSCN31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99604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29698" name="Picture 2" descr="G:\BSVU\Daten_bis_12_06_2018\Anlässe\2014\Magglingen\DSCN31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408712" cy="480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7848351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6247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74215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28674" name="Picture 2" descr="C:\Users\marsina\Pictures\Fotoalben\BSV\Magglingen 14\DSCN5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56668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1999 </a:t>
            </a:r>
            <a:r>
              <a:rPr lang="de-CH" sz="3200" b="1" dirty="0">
                <a:solidFill>
                  <a:srgbClr val="00B050"/>
                </a:solidFill>
              </a:rPr>
              <a:t>/ </a:t>
            </a:r>
            <a:r>
              <a:rPr lang="de-CH" sz="3200" b="1" dirty="0" smtClean="0">
                <a:solidFill>
                  <a:srgbClr val="00B050"/>
                </a:solidFill>
              </a:rPr>
              <a:t>25 </a:t>
            </a:r>
            <a:r>
              <a:rPr lang="de-CH" sz="3200" b="1" dirty="0">
                <a:solidFill>
                  <a:srgbClr val="00B050"/>
                </a:solidFill>
              </a:rPr>
              <a:t>Jahre </a:t>
            </a:r>
            <a:br>
              <a:rPr lang="de-CH" sz="3200" b="1" dirty="0">
                <a:solidFill>
                  <a:srgbClr val="00B050"/>
                </a:solidFill>
              </a:rPr>
            </a:br>
            <a:r>
              <a:rPr lang="de-CH" sz="3200" b="1" dirty="0">
                <a:solidFill>
                  <a:srgbClr val="00B050"/>
                </a:solidFill>
              </a:rPr>
              <a:t>Behinderten-Sportverein Uzwil &amp; Umgebung</a:t>
            </a:r>
            <a:endParaRPr lang="de-CH" sz="32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799"/>
            <a:ext cx="7992888" cy="3772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994091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29698" name="Picture 2" descr="C:\Users\marsina\Pictures\Fotoalben\BSV\Magglingen 14\DSCN53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95414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30722" name="Picture 2" descr="C:\Users\marsina\Pictures\Fotoalben\BSV\Magglingen 14\DSCN53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27402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31746" name="Picture 2" descr="C:\Users\marsina\Pictures\Fotoalben\BSV\Magglingen 14\DSCN53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55632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32770" name="Picture 2" descr="C:\Users\marsina\Pictures\Fotoalben\BSV\Magglingen 14\DSCN54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6287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2014</a:t>
            </a:r>
            <a:endParaRPr lang="de-CH" sz="3200" dirty="0"/>
          </a:p>
        </p:txBody>
      </p:sp>
      <p:pic>
        <p:nvPicPr>
          <p:cNvPr id="33794" name="Picture 2" descr="C:\Users\marsina\Pictures\Fotoalben\BSV\Magglingen 14\DSCN53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25922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C:\Users\marsina\Pictures\Fotoalben\BSV\Magglingen 14\DSCN53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003584"/>
            <a:ext cx="2563548" cy="341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C:\Users\marsina\Pictures\Fotoalben\BSV\Magglingen 14\DSCN53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03584"/>
            <a:ext cx="2581092" cy="344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59149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Turngruppe 2015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5122" name="Picture 2" descr="C:\Users\marsina\Pictures\Fotoalben\BSV\Gruppenfotos HV 2015\DSCN65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854162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Mitgliederversammlung 2015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6146" name="Picture 2" descr="C:\Users\marsina\Pictures\Fotoalben\BSV\Gruppenfotos HV 2015\DSCN65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425624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Mitgliederversammlung 2015</a:t>
            </a:r>
            <a:endParaRPr lang="de-CH" sz="3200" dirty="0"/>
          </a:p>
        </p:txBody>
      </p:sp>
      <p:pic>
        <p:nvPicPr>
          <p:cNvPr id="7170" name="Picture 2" descr="C:\Users\marsina\Pictures\Fotoalben\BSV\Gruppenfotos HV 2015\DSCN65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7756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Mitgliederversammlung 2015</a:t>
            </a:r>
            <a:endParaRPr lang="de-CH" sz="3200" dirty="0"/>
          </a:p>
        </p:txBody>
      </p:sp>
      <p:pic>
        <p:nvPicPr>
          <p:cNvPr id="8194" name="Picture 2" descr="C:\Users\marsina\Pictures\Fotoalben\BSV\Gruppenfotos HV 2015\DSCN65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74940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2015</a:t>
            </a:r>
            <a:endParaRPr lang="de-CH" sz="3200" dirty="0"/>
          </a:p>
        </p:txBody>
      </p:sp>
      <p:pic>
        <p:nvPicPr>
          <p:cNvPr id="30722" name="Picture 2" descr="G:\BSVU\Daten_bis_12_06_2018\Anlässe\2015\Magglingen\DSCN0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977749" cy="523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899447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29600" cy="251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996952"/>
            <a:ext cx="8214409" cy="33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3430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2015</a:t>
            </a:r>
            <a:endParaRPr lang="de-CH" sz="3200" dirty="0"/>
          </a:p>
        </p:txBody>
      </p:sp>
      <p:pic>
        <p:nvPicPr>
          <p:cNvPr id="31746" name="Picture 2" descr="G:\BSVU\Daten_bis_12_06_2018\Anlässe\2015\Magglingen\DSCN34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52727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2015</a:t>
            </a:r>
            <a:endParaRPr lang="de-CH" sz="3200" dirty="0"/>
          </a:p>
        </p:txBody>
      </p:sp>
      <p:pic>
        <p:nvPicPr>
          <p:cNvPr id="32770" name="Picture 2" descr="G:\BSVU\Daten_bis_12_06_2018\Anlässe\2015\Magglingen\DSCN3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38382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2015</a:t>
            </a:r>
            <a:endParaRPr lang="de-CH" sz="3200" dirty="0"/>
          </a:p>
        </p:txBody>
      </p:sp>
      <p:pic>
        <p:nvPicPr>
          <p:cNvPr id="33794" name="Picture 2" descr="G:\BSVU\Daten_bis_12_06_2018\Anlässe\2015\Magglingen\DSCN34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0418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2015</a:t>
            </a:r>
            <a:endParaRPr lang="de-CH" sz="3200" dirty="0"/>
          </a:p>
        </p:txBody>
      </p:sp>
      <p:pic>
        <p:nvPicPr>
          <p:cNvPr id="34818" name="Picture 2" descr="G:\BSVU\Daten_bis_12_06_2018\Anlässe\2015\Magglingen\DSCN34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656479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smtClean="0">
                <a:solidFill>
                  <a:srgbClr val="00B050"/>
                </a:solidFill>
              </a:rPr>
              <a:t>Volleyball-Turnier 2015</a:t>
            </a:r>
            <a:endParaRPr lang="de-CH" sz="3200" b="1" dirty="0">
              <a:solidFill>
                <a:srgbClr val="00B050"/>
              </a:solidFill>
            </a:endParaRP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573" y="1600200"/>
            <a:ext cx="25458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25458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08674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>
                <a:solidFill>
                  <a:srgbClr val="00B050"/>
                </a:solidFill>
              </a:rPr>
              <a:t>Volleyball-Turnier 2015</a:t>
            </a:r>
            <a:endParaRPr lang="de-CH" sz="3200" dirty="0"/>
          </a:p>
        </p:txBody>
      </p:sp>
      <p:pic>
        <p:nvPicPr>
          <p:cNvPr id="36866" name="Picture 2" descr="G:\BSVU\Daten_bis_12_06_2018\Anlässe\2015\Volleyball Amriswil\20150919_1502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38030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</a:t>
            </a:r>
            <a:r>
              <a:rPr lang="de-CH" sz="3200" b="1" dirty="0" smtClean="0">
                <a:solidFill>
                  <a:srgbClr val="00B050"/>
                </a:solidFill>
              </a:rPr>
              <a:t>2016</a:t>
            </a:r>
            <a:endParaRPr lang="de-CH" sz="3200" dirty="0"/>
          </a:p>
        </p:txBody>
      </p:sp>
      <p:pic>
        <p:nvPicPr>
          <p:cNvPr id="37890" name="Picture 2" descr="G:\BSVU\Daten_bis_12_06_2018\Anlässe\2016\Magglingen\DSCN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007675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2016</a:t>
            </a:r>
            <a:endParaRPr lang="de-CH" sz="3200" dirty="0"/>
          </a:p>
        </p:txBody>
      </p:sp>
      <p:pic>
        <p:nvPicPr>
          <p:cNvPr id="38914" name="Picture 2" descr="G:\BSVU\Daten_bis_12_06_2018\Anlässe\2016\Magglingen\DSCN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8678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2016</a:t>
            </a:r>
            <a:endParaRPr lang="de-CH" sz="3200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915823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3200" b="1" dirty="0" err="1">
                <a:solidFill>
                  <a:srgbClr val="00B050"/>
                </a:solidFill>
              </a:rPr>
              <a:t>Eidg</a:t>
            </a:r>
            <a:r>
              <a:rPr lang="de-CH" sz="3200" b="1" dirty="0">
                <a:solidFill>
                  <a:srgbClr val="00B050"/>
                </a:solidFill>
              </a:rPr>
              <a:t>. Behindertensporttag von </a:t>
            </a:r>
            <a:r>
              <a:rPr lang="de-CH" sz="3200" b="1" dirty="0" err="1">
                <a:solidFill>
                  <a:srgbClr val="00B050"/>
                </a:solidFill>
              </a:rPr>
              <a:t>PluSport</a:t>
            </a:r>
            <a:r>
              <a:rPr lang="de-CH" sz="3200" b="1" dirty="0">
                <a:solidFill>
                  <a:srgbClr val="00B050"/>
                </a:solidFill>
              </a:rPr>
              <a:t> in </a:t>
            </a:r>
            <a:r>
              <a:rPr lang="de-CH" sz="3200" b="1" dirty="0" err="1">
                <a:solidFill>
                  <a:srgbClr val="00B050"/>
                </a:solidFill>
              </a:rPr>
              <a:t>Magglingen</a:t>
            </a:r>
            <a:r>
              <a:rPr lang="de-CH" sz="3200" b="1" dirty="0">
                <a:solidFill>
                  <a:srgbClr val="00B050"/>
                </a:solidFill>
              </a:rPr>
              <a:t> 2016</a:t>
            </a:r>
            <a:endParaRPr lang="de-CH" sz="3200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3" name="Picture 3" descr="G:\BSVU\Daten_bis_12_06_2018\Anlässe\2016\Magglingen\DSCN00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73844" y="2195863"/>
            <a:ext cx="4536504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004486"/>
      </p:ext>
    </p:extLst>
  </p:cSld>
  <p:clrMapOvr>
    <a:masterClrMapping/>
  </p:clrMapOvr>
  <p:transition spd="slow" advClick="0" advTm="3000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811</Words>
  <Application>Microsoft Office PowerPoint</Application>
  <PresentationFormat>Bildschirmpräsentation (4:3)</PresentationFormat>
  <Paragraphs>151</Paragraphs>
  <Slides>148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148</vt:i4>
      </vt:variant>
    </vt:vector>
  </HeadingPairs>
  <TitlesOfParts>
    <vt:vector size="149" baseType="lpstr">
      <vt:lpstr>Larissa</vt:lpstr>
      <vt:lpstr>PowerPoint-Präsentation</vt:lpstr>
      <vt:lpstr>Wie alles begann 1974</vt:lpstr>
      <vt:lpstr>1994 / 20 Jahre  Behinderten-Sportverein Uzwil &amp; Umgebung</vt:lpstr>
      <vt:lpstr>1994 / 20 Jahre  Behinderten-Sportverein Uzwil &amp; Umgebung</vt:lpstr>
      <vt:lpstr>1994 / 20 Jahre  Behinderten-Sportverein Uzwil &amp; Umgebung</vt:lpstr>
      <vt:lpstr>Gruppe Neuhof 1997</vt:lpstr>
      <vt:lpstr>Volleyballgruppe am WEGA-Cup</vt:lpstr>
      <vt:lpstr>1999 / 25 Jahre  Behinderten-Sportverein Uzwil &amp; Umgebung</vt:lpstr>
      <vt:lpstr>PowerPoint-Präsentation</vt:lpstr>
      <vt:lpstr>1999 / 25 Jahre  Behinderten-Sportverein Uzwil &amp; Umgebung</vt:lpstr>
      <vt:lpstr>1999 / 25 Jahre  Behinderten-Sportverein Uzwil &amp; Umgebung</vt:lpstr>
      <vt:lpstr>Mitgliederversammlung 2001</vt:lpstr>
      <vt:lpstr>Mitgliederversammlung 2001</vt:lpstr>
      <vt:lpstr>WEGA-Cup 2003</vt:lpstr>
      <vt:lpstr>Eidg. Behindertensporttag von PluSport in Magglingen 2003</vt:lpstr>
      <vt:lpstr>2004 / 30 Jahre  Behinderten-Sportverein Uzwil &amp; Umgebung</vt:lpstr>
      <vt:lpstr>2004 / 30 Jahre  Behinderten-Sportverein Uzwil &amp; Umgebung</vt:lpstr>
      <vt:lpstr>2004 / 30 Jahre  Behinderten-Sportverein Uzwil &amp; Umgebung</vt:lpstr>
      <vt:lpstr>2004 / 30 Jahre  Behinderten-Sportverein Uzwil &amp; Umgebung</vt:lpstr>
      <vt:lpstr>2004 / 30 Jahre  Behinderten-Sportverein Uzwil &amp; Umgebung</vt:lpstr>
      <vt:lpstr>Plausch-Sporttag 2005 in Nassen</vt:lpstr>
      <vt:lpstr>Plausch-Sporttag 2005 in Nassen</vt:lpstr>
      <vt:lpstr>Eidg. Behindertensporttag von PluSport in Magglingen 2006</vt:lpstr>
      <vt:lpstr>Eidg. Behindertensporttag von PluSport in Magglingen 2006</vt:lpstr>
      <vt:lpstr>Mitgliederversammlung 2008</vt:lpstr>
      <vt:lpstr>Mitgliederversammlung 2008</vt:lpstr>
      <vt:lpstr>Eidg. Behindertensporttag von PluSport in Magglingen 2009</vt:lpstr>
      <vt:lpstr>Eidg. Behindertensporttag von PluSport in Magglingen 2009</vt:lpstr>
      <vt:lpstr>Eidg. Behindertensporttag von PluSport in Magglingen 2009</vt:lpstr>
      <vt:lpstr>Kantonales Turnfest in Wil 2009</vt:lpstr>
      <vt:lpstr>Kantonales Turnfest in Wil 2009</vt:lpstr>
      <vt:lpstr>Kantonales Turnfest in Wil 2009</vt:lpstr>
      <vt:lpstr>Grillplausch an der Thur 2010</vt:lpstr>
      <vt:lpstr>Grillplausch an der Thur 2010</vt:lpstr>
      <vt:lpstr>Eidg. Behindertensporttag von PluSport in Magglingen 2010</vt:lpstr>
      <vt:lpstr>Eidg. Behindertensporttag von PluSport in Magglingen 2010</vt:lpstr>
      <vt:lpstr>Eidg. Behindertensporttag von PluSport in Magglingen 2010</vt:lpstr>
      <vt:lpstr>Volleyball-Turnier 2010</vt:lpstr>
      <vt:lpstr>Volleyball-Turnier 2010</vt:lpstr>
      <vt:lpstr>Eidg. Behindertensporttag von PluSport in Magglingen 2011</vt:lpstr>
      <vt:lpstr>Eidg. Behindertensporttag von PluSport in Magglingen 2011</vt:lpstr>
      <vt:lpstr>Eidg. Behindertensporttag von PluSport in Magglingen 2011</vt:lpstr>
      <vt:lpstr>Eidg. Behindertensporttag von PluSport in Magglingen 2011</vt:lpstr>
      <vt:lpstr>Eidg. Behindertensporttag von PluSport in Magglingen 2011</vt:lpstr>
      <vt:lpstr>Eidg. Behindertensporttag von PluSport in Magglingen 2011</vt:lpstr>
      <vt:lpstr>Eidg. Behindertensporttag von PluSport in Magglingen 2012</vt:lpstr>
      <vt:lpstr>Eidg. Behindertensporttag von PluSport in Magglingen 2012</vt:lpstr>
      <vt:lpstr>Eidg. Behindertensporttag von PluSport in Magglingen 2012</vt:lpstr>
      <vt:lpstr>Eidg. Behindertensporttag von PluSport in Magglingen 2012</vt:lpstr>
      <vt:lpstr>Eidg. Behindertensporttag von PluSport in Magglingen 2012</vt:lpstr>
      <vt:lpstr>Eidg. Behindertensporttag von PluSport in Magglingen 2012</vt:lpstr>
      <vt:lpstr>Eidg. Behindertensporttag von PluSport in Magglingen 2012</vt:lpstr>
      <vt:lpstr>Eidg. Behindertensporttag von PluSport in Magglingen 2013</vt:lpstr>
      <vt:lpstr>Eidg. Behindertensporttag von PluSport in Magglingen 2013</vt:lpstr>
      <vt:lpstr>Eidg. Behindertensporttag von PluSport in Magglingen 2013</vt:lpstr>
      <vt:lpstr>Eidg. Behindertensporttag von PluSport in Magglingen 2013</vt:lpstr>
      <vt:lpstr>Grillplausch an der Thur 2013</vt:lpstr>
      <vt:lpstr>Grillplausch an der Thur 2013</vt:lpstr>
      <vt:lpstr>Grillplausch an der Thur 2013</vt:lpstr>
      <vt:lpstr>Grillplausch an der Thur 2013</vt:lpstr>
      <vt:lpstr>Unihockey Plauschturnier in Schönengrund 2013</vt:lpstr>
      <vt:lpstr>Mitgliederversammlung 2014</vt:lpstr>
      <vt:lpstr>Mitgliederversammlung 2014</vt:lpstr>
      <vt:lpstr>Volleyball-Turnier 2014</vt:lpstr>
      <vt:lpstr>Volleyball-Turnier 2014</vt:lpstr>
      <vt:lpstr>2014 / 40 Jahre  Behinderten-Sportverein Uzwil &amp; Umgebung</vt:lpstr>
      <vt:lpstr>2014 / 40 Jahre  Behinderten-Sportverein Uzwil &amp; Umgebung</vt:lpstr>
      <vt:lpstr>2014 / 40 Jahre  Behinderten-Sportverein Uzwil &amp; Umgebung</vt:lpstr>
      <vt:lpstr>2014 / 40 Jahre  Behinderten-Sportverein Uzwil &amp; Umgebung</vt:lpstr>
      <vt:lpstr>2014 / 40 Jahre  Behinderten-Sportverein Uzwil &amp; Umgebung</vt:lpstr>
      <vt:lpstr>2014 / 40 Jahre  Behinderten-Sportverein Uzwil &amp; Umgebung</vt:lpstr>
      <vt:lpstr>2014 / 40 Jahre  Behinderten-Sportverein Uzwil &amp; Umgebung</vt:lpstr>
      <vt:lpstr>2014 / 40 Jahre  Behinderten-Sportverein Uzwil &amp; Umgebung</vt:lpstr>
      <vt:lpstr>2014 / 40 Jahre BSV Uzwil &amp; Umgebung Unser Kassier nicht hinter Gitter nur hinter der Sprossenwand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Eidg. Behindertensporttag von PluSport in Magglingen 2014</vt:lpstr>
      <vt:lpstr>Turngruppe 2015</vt:lpstr>
      <vt:lpstr>Mitgliederversammlung 2015</vt:lpstr>
      <vt:lpstr>Mitgliederversammlung 2015</vt:lpstr>
      <vt:lpstr>Mitgliederversammlung 2015</vt:lpstr>
      <vt:lpstr>Eidg. Behindertensporttag von PluSport in Magglingen 2015</vt:lpstr>
      <vt:lpstr>Eidg. Behindertensporttag von PluSport in Magglingen 2015</vt:lpstr>
      <vt:lpstr>Eidg. Behindertensporttag von PluSport in Magglingen 2015</vt:lpstr>
      <vt:lpstr>Eidg. Behindertensporttag von PluSport in Magglingen 2015</vt:lpstr>
      <vt:lpstr>Eidg. Behindertensporttag von PluSport in Magglingen 2015</vt:lpstr>
      <vt:lpstr>Volleyball-Turnier 2015</vt:lpstr>
      <vt:lpstr>Volleyball-Turnier 2015</vt:lpstr>
      <vt:lpstr>Eidg. Behindertensporttag von PluSport in Magglingen 2016</vt:lpstr>
      <vt:lpstr>Eidg. Behindertensporttag von PluSport in Magglingen 2016</vt:lpstr>
      <vt:lpstr>Eidg. Behindertensporttag von PluSport in Magglingen 2016</vt:lpstr>
      <vt:lpstr>Eidg. Behindertensporttag von PluSport in Magglingen 2016</vt:lpstr>
      <vt:lpstr>Eidg. Behindertensporttag von PluSport in Magglingen 2017</vt:lpstr>
      <vt:lpstr>Eidg. Behindertensporttag von PluSport in Magglingen 2017</vt:lpstr>
      <vt:lpstr>Eidg. Behindertensporttag von PluSport in Magglingen 2017</vt:lpstr>
      <vt:lpstr>Eidg. Behindertensporttag von PluSport in Magglingen 2017</vt:lpstr>
      <vt:lpstr>Eidg. Behindertensporttag von PluSport in Magglingen 2017</vt:lpstr>
      <vt:lpstr>Eidg. Behindertensporttag von PluSport in Magglingen 2017</vt:lpstr>
      <vt:lpstr>Eidg. Behindertensporttag von PluSport in Magglingen 2017</vt:lpstr>
      <vt:lpstr>Eidg. Behindertensporttag von PluSport in Magglingen 2017</vt:lpstr>
      <vt:lpstr>Eidg. Behindertensporttag von PluSport in Magglingen 2017</vt:lpstr>
      <vt:lpstr>Schwimmgruppe Buecherwäldli 2018</vt:lpstr>
      <vt:lpstr>Schwimmgruppe Buecherwäldli 2018</vt:lpstr>
      <vt:lpstr>Eidg. Behindertensporttag von PluSport in Magglingen 2019</vt:lpstr>
      <vt:lpstr>Eidg. Behindertensporttag von PluSport in Magglingen 2019</vt:lpstr>
      <vt:lpstr>Eidg. Turnfest in Aarau 2019</vt:lpstr>
      <vt:lpstr>Eidg. Turnfest in Aarau 2019</vt:lpstr>
      <vt:lpstr>Eidg. Turnfest in Aarau 2019</vt:lpstr>
      <vt:lpstr>Eidg. Turnfest in Aarau 2019</vt:lpstr>
      <vt:lpstr>Eidg. Turnfest in Aarau 2019</vt:lpstr>
      <vt:lpstr>Sportlerehrung 2019</vt:lpstr>
      <vt:lpstr>Sportlerehrung 2019</vt:lpstr>
      <vt:lpstr>Das Jahr 2020 wurde grösstenteils wegen Corona abgesagt!</vt:lpstr>
      <vt:lpstr>Grillplausch 2021</vt:lpstr>
      <vt:lpstr>Grillplausch 2021</vt:lpstr>
      <vt:lpstr>Der Vorstand 2021</vt:lpstr>
      <vt:lpstr>Sportlerehrung 2021</vt:lpstr>
      <vt:lpstr>Schwimmgruppe Buecherwäldli 2021</vt:lpstr>
      <vt:lpstr>Neuhof 1+2 Cid 2021</vt:lpstr>
      <vt:lpstr>Schwimmgruppe Wil 2022</vt:lpstr>
      <vt:lpstr>Grillplausch 2022</vt:lpstr>
      <vt:lpstr>Grillplausch 2022</vt:lpstr>
      <vt:lpstr>Neuhof Zünd 2022</vt:lpstr>
      <vt:lpstr>Neuhof Zünd 2022</vt:lpstr>
      <vt:lpstr>Städtlilauf Bischofszell 2022</vt:lpstr>
      <vt:lpstr>Städtlilauf Bischofszell 2022</vt:lpstr>
      <vt:lpstr>Städtlilauf Bischofszell 2022</vt:lpstr>
      <vt:lpstr>Neuhof Zünd 2022</vt:lpstr>
      <vt:lpstr>Eidg. Behindertensporttag von PluSport in Magglingen 2023</vt:lpstr>
      <vt:lpstr>Eidg. Behindertensporttag von PluSport in Magglingen 2023</vt:lpstr>
      <vt:lpstr>Eidg. Behindertensporttag von PluSport in Magglingen 2023</vt:lpstr>
      <vt:lpstr>Eidg. Behindertensporttag von PluSport in Magglingen 2023</vt:lpstr>
      <vt:lpstr>Special-Olympic Balgach 2023</vt:lpstr>
      <vt:lpstr>Neuhof 1+2 Cid 2023</vt:lpstr>
      <vt:lpstr>Spiel ohne Grenzen 2023</vt:lpstr>
      <vt:lpstr>Spiel ohne Grenzen 2023</vt:lpstr>
      <vt:lpstr>Turngruppe Berufsschule Sayit Atile 2023</vt:lpstr>
      <vt:lpstr>Turngruppe Berufsschule Sayit Atile 2023</vt:lpstr>
      <vt:lpstr>Turngruppe Berufsschule Sayit Atile 2023</vt:lpstr>
      <vt:lpstr>Turngruppe Schöntal Sayit Atile 2023</vt:lpstr>
      <vt:lpstr>Termine 2024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50 Jahre Behinderten-Sportverein Uzwil &amp; Umgebung</dc:title>
  <dc:creator>marsina</dc:creator>
  <cp:lastModifiedBy>marsina</cp:lastModifiedBy>
  <cp:revision>97</cp:revision>
  <dcterms:created xsi:type="dcterms:W3CDTF">2024-03-03T15:31:17Z</dcterms:created>
  <dcterms:modified xsi:type="dcterms:W3CDTF">2024-03-13T19:15:30Z</dcterms:modified>
</cp:coreProperties>
</file>