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402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301" r:id="rId13"/>
    <p:sldId id="303" r:id="rId14"/>
    <p:sldId id="304" r:id="rId15"/>
    <p:sldId id="305" r:id="rId16"/>
    <p:sldId id="306" r:id="rId17"/>
    <p:sldId id="307" r:id="rId18"/>
    <p:sldId id="404" r:id="rId19"/>
    <p:sldId id="308" r:id="rId20"/>
    <p:sldId id="309" r:id="rId21"/>
    <p:sldId id="405" r:id="rId22"/>
    <p:sldId id="406" r:id="rId23"/>
    <p:sldId id="310" r:id="rId24"/>
    <p:sldId id="311" r:id="rId25"/>
    <p:sldId id="353" r:id="rId26"/>
    <p:sldId id="354" r:id="rId27"/>
    <p:sldId id="355" r:id="rId28"/>
    <p:sldId id="357" r:id="rId29"/>
    <p:sldId id="358" r:id="rId30"/>
    <p:sldId id="359" r:id="rId31"/>
    <p:sldId id="360" r:id="rId32"/>
    <p:sldId id="361" r:id="rId33"/>
    <p:sldId id="362" r:id="rId34"/>
    <p:sldId id="363" r:id="rId35"/>
    <p:sldId id="364" r:id="rId36"/>
    <p:sldId id="365" r:id="rId37"/>
    <p:sldId id="366" r:id="rId38"/>
    <p:sldId id="367" r:id="rId39"/>
    <p:sldId id="368" r:id="rId40"/>
    <p:sldId id="369" r:id="rId41"/>
    <p:sldId id="370" r:id="rId42"/>
    <p:sldId id="371" r:id="rId43"/>
    <p:sldId id="373" r:id="rId44"/>
    <p:sldId id="374" r:id="rId45"/>
    <p:sldId id="372" r:id="rId46"/>
    <p:sldId id="291" r:id="rId47"/>
    <p:sldId id="292" r:id="rId48"/>
    <p:sldId id="293" r:id="rId49"/>
    <p:sldId id="375" r:id="rId50"/>
    <p:sldId id="376" r:id="rId51"/>
    <p:sldId id="377" r:id="rId52"/>
    <p:sldId id="378" r:id="rId53"/>
    <p:sldId id="287" r:id="rId54"/>
    <p:sldId id="288" r:id="rId55"/>
    <p:sldId id="289" r:id="rId56"/>
    <p:sldId id="290" r:id="rId57"/>
    <p:sldId id="267" r:id="rId58"/>
    <p:sldId id="268" r:id="rId59"/>
    <p:sldId id="269" r:id="rId60"/>
    <p:sldId id="270" r:id="rId61"/>
    <p:sldId id="313" r:id="rId62"/>
    <p:sldId id="275" r:id="rId63"/>
    <p:sldId id="276" r:id="rId64"/>
    <p:sldId id="277" r:id="rId65"/>
    <p:sldId id="278" r:id="rId66"/>
    <p:sldId id="279" r:id="rId67"/>
    <p:sldId id="280" r:id="rId68"/>
    <p:sldId id="281" r:id="rId69"/>
    <p:sldId id="282" r:id="rId70"/>
    <p:sldId id="283" r:id="rId71"/>
    <p:sldId id="284" r:id="rId72"/>
    <p:sldId id="285" r:id="rId73"/>
    <p:sldId id="286" r:id="rId74"/>
    <p:sldId id="302" r:id="rId75"/>
    <p:sldId id="379" r:id="rId76"/>
    <p:sldId id="380" r:id="rId77"/>
    <p:sldId id="381" r:id="rId78"/>
    <p:sldId id="407" r:id="rId79"/>
    <p:sldId id="294" r:id="rId80"/>
    <p:sldId id="295" r:id="rId81"/>
    <p:sldId id="296" r:id="rId82"/>
    <p:sldId id="297" r:id="rId83"/>
    <p:sldId id="298" r:id="rId84"/>
    <p:sldId id="299" r:id="rId85"/>
    <p:sldId id="271" r:id="rId86"/>
    <p:sldId id="272" r:id="rId87"/>
    <p:sldId id="273" r:id="rId88"/>
    <p:sldId id="274" r:id="rId89"/>
    <p:sldId id="382" r:id="rId90"/>
    <p:sldId id="383" r:id="rId91"/>
    <p:sldId id="384" r:id="rId92"/>
    <p:sldId id="385" r:id="rId93"/>
    <p:sldId id="386" r:id="rId94"/>
    <p:sldId id="387" r:id="rId95"/>
    <p:sldId id="388" r:id="rId96"/>
    <p:sldId id="389" r:id="rId97"/>
    <p:sldId id="390" r:id="rId98"/>
    <p:sldId id="391" r:id="rId99"/>
    <p:sldId id="392" r:id="rId100"/>
    <p:sldId id="393" r:id="rId101"/>
    <p:sldId id="399" r:id="rId102"/>
    <p:sldId id="400" r:id="rId103"/>
    <p:sldId id="401" r:id="rId104"/>
    <p:sldId id="394" r:id="rId105"/>
    <p:sldId id="395" r:id="rId106"/>
    <p:sldId id="397" r:id="rId107"/>
    <p:sldId id="398" r:id="rId108"/>
    <p:sldId id="396" r:id="rId109"/>
    <p:sldId id="316" r:id="rId110"/>
    <p:sldId id="317" r:id="rId111"/>
    <p:sldId id="314" r:id="rId112"/>
    <p:sldId id="315" r:id="rId113"/>
    <p:sldId id="318" r:id="rId114"/>
    <p:sldId id="319" r:id="rId115"/>
    <p:sldId id="320" r:id="rId116"/>
    <p:sldId id="321" r:id="rId117"/>
    <p:sldId id="322" r:id="rId118"/>
    <p:sldId id="323" r:id="rId119"/>
    <p:sldId id="324" r:id="rId120"/>
    <p:sldId id="408" r:id="rId121"/>
    <p:sldId id="325" r:id="rId122"/>
    <p:sldId id="326" r:id="rId123"/>
    <p:sldId id="327" r:id="rId124"/>
    <p:sldId id="328" r:id="rId125"/>
    <p:sldId id="329" r:id="rId126"/>
    <p:sldId id="330" r:id="rId127"/>
    <p:sldId id="331" r:id="rId128"/>
    <p:sldId id="332" r:id="rId129"/>
    <p:sldId id="333" r:id="rId130"/>
    <p:sldId id="334" r:id="rId131"/>
    <p:sldId id="335" r:id="rId132"/>
    <p:sldId id="336" r:id="rId133"/>
    <p:sldId id="337" r:id="rId134"/>
    <p:sldId id="338" r:id="rId135"/>
    <p:sldId id="339" r:id="rId136"/>
    <p:sldId id="340" r:id="rId137"/>
    <p:sldId id="341" r:id="rId138"/>
    <p:sldId id="342" r:id="rId139"/>
    <p:sldId id="343" r:id="rId140"/>
    <p:sldId id="344" r:id="rId141"/>
    <p:sldId id="345" r:id="rId142"/>
    <p:sldId id="346" r:id="rId143"/>
    <p:sldId id="347" r:id="rId144"/>
    <p:sldId id="348" r:id="rId145"/>
    <p:sldId id="349" r:id="rId146"/>
    <p:sldId id="350" r:id="rId147"/>
    <p:sldId id="351" r:id="rId148"/>
    <p:sldId id="352" r:id="rId149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Rg st="1" end="148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69" autoAdjust="0"/>
  </p:normalViewPr>
  <p:slideViewPr>
    <p:cSldViewPr>
      <p:cViewPr varScale="1">
        <p:scale>
          <a:sx n="87" d="100"/>
          <a:sy n="87" d="100"/>
        </p:scale>
        <p:origin x="-146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38" Type="http://schemas.openxmlformats.org/officeDocument/2006/relationships/slide" Target="slides/slide137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slide" Target="slides/slide127.xml"/><Relationship Id="rId144" Type="http://schemas.openxmlformats.org/officeDocument/2006/relationships/slide" Target="slides/slide143.xml"/><Relationship Id="rId149" Type="http://schemas.openxmlformats.org/officeDocument/2006/relationships/slide" Target="slides/slide148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34" Type="http://schemas.openxmlformats.org/officeDocument/2006/relationships/slide" Target="slides/slide133.xml"/><Relationship Id="rId139" Type="http://schemas.openxmlformats.org/officeDocument/2006/relationships/slide" Target="slides/slide13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50" Type="http://schemas.openxmlformats.org/officeDocument/2006/relationships/presProps" Target="presProps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slide" Target="slides/slide123.xml"/><Relationship Id="rId129" Type="http://schemas.openxmlformats.org/officeDocument/2006/relationships/slide" Target="slides/slide128.xml"/><Relationship Id="rId137" Type="http://schemas.openxmlformats.org/officeDocument/2006/relationships/slide" Target="slides/slide13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40" Type="http://schemas.openxmlformats.org/officeDocument/2006/relationships/slide" Target="slides/slide139.xml"/><Relationship Id="rId145" Type="http://schemas.openxmlformats.org/officeDocument/2006/relationships/slide" Target="slides/slide144.xml"/><Relationship Id="rId15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30" Type="http://schemas.openxmlformats.org/officeDocument/2006/relationships/slide" Target="slides/slide129.xml"/><Relationship Id="rId135" Type="http://schemas.openxmlformats.org/officeDocument/2006/relationships/slide" Target="slides/slide134.xml"/><Relationship Id="rId143" Type="http://schemas.openxmlformats.org/officeDocument/2006/relationships/slide" Target="slides/slide142.xml"/><Relationship Id="rId148" Type="http://schemas.openxmlformats.org/officeDocument/2006/relationships/slide" Target="slides/slide147.xml"/><Relationship Id="rId15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141" Type="http://schemas.openxmlformats.org/officeDocument/2006/relationships/slide" Target="slides/slide140.xml"/><Relationship Id="rId146" Type="http://schemas.openxmlformats.org/officeDocument/2006/relationships/slide" Target="slides/slide14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slide" Target="slides/slide135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52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147" Type="http://schemas.openxmlformats.org/officeDocument/2006/relationships/slide" Target="slides/slide14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slide" Target="slides/slide141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50027-AEFA-4AD3-B50E-9A56E75BED7C}" type="datetimeFigureOut">
              <a:rPr lang="de-CH" smtClean="0"/>
              <a:t>13.03.2024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2263A-4DAE-4950-9E58-D24C44408B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24061369"/>
      </p:ext>
    </p:extLst>
  </p:cSld>
  <p:clrMapOvr>
    <a:masterClrMapping/>
  </p:clrMapOvr>
  <p:transition spd="slow" advClick="0" advTm="3000"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50027-AEFA-4AD3-B50E-9A56E75BED7C}" type="datetimeFigureOut">
              <a:rPr lang="de-CH" smtClean="0"/>
              <a:t>13.03.2024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2263A-4DAE-4950-9E58-D24C44408B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85241709"/>
      </p:ext>
    </p:extLst>
  </p:cSld>
  <p:clrMapOvr>
    <a:masterClrMapping/>
  </p:clrMapOvr>
  <p:transition spd="slow" advClick="0" advTm="3000"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50027-AEFA-4AD3-B50E-9A56E75BED7C}" type="datetimeFigureOut">
              <a:rPr lang="de-CH" smtClean="0"/>
              <a:t>13.03.2024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2263A-4DAE-4950-9E58-D24C44408B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77411536"/>
      </p:ext>
    </p:extLst>
  </p:cSld>
  <p:clrMapOvr>
    <a:masterClrMapping/>
  </p:clrMapOvr>
  <p:transition spd="slow" advClick="0" advTm="3000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50027-AEFA-4AD3-B50E-9A56E75BED7C}" type="datetimeFigureOut">
              <a:rPr lang="de-CH" smtClean="0"/>
              <a:t>13.03.2024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2263A-4DAE-4950-9E58-D24C44408B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70068968"/>
      </p:ext>
    </p:extLst>
  </p:cSld>
  <p:clrMapOvr>
    <a:masterClrMapping/>
  </p:clrMapOvr>
  <p:transition spd="slow" advClick="0" advTm="3000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50027-AEFA-4AD3-B50E-9A56E75BED7C}" type="datetimeFigureOut">
              <a:rPr lang="de-CH" smtClean="0"/>
              <a:t>13.03.2024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2263A-4DAE-4950-9E58-D24C44408B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45398750"/>
      </p:ext>
    </p:extLst>
  </p:cSld>
  <p:clrMapOvr>
    <a:masterClrMapping/>
  </p:clrMapOvr>
  <p:transition spd="slow" advClick="0" advTm="3000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50027-AEFA-4AD3-B50E-9A56E75BED7C}" type="datetimeFigureOut">
              <a:rPr lang="de-CH" smtClean="0"/>
              <a:t>13.03.2024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2263A-4DAE-4950-9E58-D24C44408B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2615017"/>
      </p:ext>
    </p:extLst>
  </p:cSld>
  <p:clrMapOvr>
    <a:masterClrMapping/>
  </p:clrMapOvr>
  <p:transition spd="slow" advClick="0" advTm="3000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50027-AEFA-4AD3-B50E-9A56E75BED7C}" type="datetimeFigureOut">
              <a:rPr lang="de-CH" smtClean="0"/>
              <a:t>13.03.2024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2263A-4DAE-4950-9E58-D24C44408B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38588884"/>
      </p:ext>
    </p:extLst>
  </p:cSld>
  <p:clrMapOvr>
    <a:masterClrMapping/>
  </p:clrMapOvr>
  <p:transition spd="slow" advClick="0" advTm="3000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50027-AEFA-4AD3-B50E-9A56E75BED7C}" type="datetimeFigureOut">
              <a:rPr lang="de-CH" smtClean="0"/>
              <a:t>13.03.2024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2263A-4DAE-4950-9E58-D24C44408B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59137379"/>
      </p:ext>
    </p:extLst>
  </p:cSld>
  <p:clrMapOvr>
    <a:masterClrMapping/>
  </p:clrMapOvr>
  <p:transition spd="slow" advClick="0" advTm="3000"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50027-AEFA-4AD3-B50E-9A56E75BED7C}" type="datetimeFigureOut">
              <a:rPr lang="de-CH" smtClean="0"/>
              <a:t>13.03.2024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2263A-4DAE-4950-9E58-D24C44408B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70772722"/>
      </p:ext>
    </p:extLst>
  </p:cSld>
  <p:clrMapOvr>
    <a:masterClrMapping/>
  </p:clrMapOvr>
  <p:transition spd="slow" advClick="0" advTm="3000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50027-AEFA-4AD3-B50E-9A56E75BED7C}" type="datetimeFigureOut">
              <a:rPr lang="de-CH" smtClean="0"/>
              <a:t>13.03.2024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2263A-4DAE-4950-9E58-D24C44408B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78652778"/>
      </p:ext>
    </p:extLst>
  </p:cSld>
  <p:clrMapOvr>
    <a:masterClrMapping/>
  </p:clrMapOvr>
  <p:transition spd="slow" advClick="0" advTm="3000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50027-AEFA-4AD3-B50E-9A56E75BED7C}" type="datetimeFigureOut">
              <a:rPr lang="de-CH" smtClean="0"/>
              <a:t>13.03.2024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2263A-4DAE-4950-9E58-D24C44408B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11407863"/>
      </p:ext>
    </p:extLst>
  </p:cSld>
  <p:clrMapOvr>
    <a:masterClrMapping/>
  </p:clrMapOvr>
  <p:transition spd="slow" advClick="0" advTm="3000"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92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50027-AEFA-4AD3-B50E-9A56E75BED7C}" type="datetimeFigureOut">
              <a:rPr lang="de-CH" smtClean="0"/>
              <a:t>13.03.2024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02263A-4DAE-4950-9E58-D24C44408B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99316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3000">
    <p:split orient="vert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7.jpeg"/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8.jpeg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9.jpeg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jpeg"/><Relationship Id="rId2" Type="http://schemas.openxmlformats.org/officeDocument/2006/relationships/image" Target="../media/image140.jpeg"/><Relationship Id="rId1" Type="http://schemas.openxmlformats.org/officeDocument/2006/relationships/slideLayout" Target="../slideLayouts/slideLayout4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2.jpeg"/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3.jpeg"/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4.jpeg"/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6.jpeg"/><Relationship Id="rId2" Type="http://schemas.openxmlformats.org/officeDocument/2006/relationships/image" Target="../media/image145.jpeg"/><Relationship Id="rId1" Type="http://schemas.openxmlformats.org/officeDocument/2006/relationships/slideLayout" Target="../slideLayouts/slideLayout4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7.jpeg"/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9.jpeg"/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0.jpeg"/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1.jpeg"/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2.jpeg"/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4.jpeg"/><Relationship Id="rId2" Type="http://schemas.openxmlformats.org/officeDocument/2006/relationships/image" Target="../media/image153.jpeg"/><Relationship Id="rId1" Type="http://schemas.openxmlformats.org/officeDocument/2006/relationships/slideLayout" Target="../slideLayouts/slideLayout4.xml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5.jpeg"/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6.jpeg"/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7.jpeg"/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8.jpeg"/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jpeg"/><Relationship Id="rId2" Type="http://schemas.openxmlformats.org/officeDocument/2006/relationships/image" Target="../media/image15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1.jpeg"/><Relationship Id="rId1" Type="http://schemas.openxmlformats.org/officeDocument/2006/relationships/slideLayout" Target="../slideLayouts/slideLayout2.xml"/></Relationships>
</file>

<file path=ppt/slides/_rels/slide1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2.jpeg"/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3.jpeg"/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4.jpeg"/><Relationship Id="rId1" Type="http://schemas.openxmlformats.org/officeDocument/2006/relationships/slideLayout" Target="../slideLayouts/slideLayout2.xml"/></Relationships>
</file>

<file path=ppt/slides/_rels/slide1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5.jpeg"/><Relationship Id="rId1" Type="http://schemas.openxmlformats.org/officeDocument/2006/relationships/slideLayout" Target="../slideLayouts/slideLayout2.xml"/></Relationships>
</file>

<file path=ppt/slides/_rels/slide1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6.jpeg"/><Relationship Id="rId1" Type="http://schemas.openxmlformats.org/officeDocument/2006/relationships/slideLayout" Target="../slideLayouts/slideLayout2.xml"/></Relationships>
</file>

<file path=ppt/slides/_rels/slide1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7.jpeg"/><Relationship Id="rId1" Type="http://schemas.openxmlformats.org/officeDocument/2006/relationships/slideLayout" Target="../slideLayouts/slideLayout2.xml"/></Relationships>
</file>

<file path=ppt/slides/_rels/slide1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8.jpeg"/><Relationship Id="rId1" Type="http://schemas.openxmlformats.org/officeDocument/2006/relationships/slideLayout" Target="../slideLayouts/slideLayout2.xml"/></Relationships>
</file>

<file path=ppt/slides/_rels/slide1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9.jpeg"/><Relationship Id="rId1" Type="http://schemas.openxmlformats.org/officeDocument/2006/relationships/slideLayout" Target="../slideLayouts/slideLayout2.xml"/></Relationships>
</file>

<file path=ppt/slides/_rels/slide1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1.jpeg"/><Relationship Id="rId1" Type="http://schemas.openxmlformats.org/officeDocument/2006/relationships/slideLayout" Target="../slideLayouts/slideLayout2.xml"/></Relationships>
</file>

<file path=ppt/slides/_rels/slide1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2.jpeg"/><Relationship Id="rId1" Type="http://schemas.openxmlformats.org/officeDocument/2006/relationships/slideLayout" Target="../slideLayouts/slideLayout2.xml"/></Relationships>
</file>

<file path=ppt/slides/_rels/slide1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3.jpeg"/><Relationship Id="rId1" Type="http://schemas.openxmlformats.org/officeDocument/2006/relationships/slideLayout" Target="../slideLayouts/slideLayout2.xml"/></Relationships>
</file>

<file path=ppt/slides/_rels/slide1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4.jpeg"/><Relationship Id="rId1" Type="http://schemas.openxmlformats.org/officeDocument/2006/relationships/slideLayout" Target="../slideLayouts/slideLayout2.xml"/></Relationships>
</file>

<file path=ppt/slides/_rels/slide1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6.jpeg"/><Relationship Id="rId2" Type="http://schemas.openxmlformats.org/officeDocument/2006/relationships/image" Target="../media/image175.jpeg"/><Relationship Id="rId1" Type="http://schemas.openxmlformats.org/officeDocument/2006/relationships/slideLayout" Target="../slideLayouts/slideLayout4.xml"/></Relationships>
</file>

<file path=ppt/slides/_rels/slide1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7.jpeg"/><Relationship Id="rId1" Type="http://schemas.openxmlformats.org/officeDocument/2006/relationships/slideLayout" Target="../slideLayouts/slideLayout2.xml"/></Relationships>
</file>

<file path=ppt/slides/_rels/slide1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8.jpeg"/><Relationship Id="rId1" Type="http://schemas.openxmlformats.org/officeDocument/2006/relationships/slideLayout" Target="../slideLayouts/slideLayout2.xml"/></Relationships>
</file>

<file path=ppt/slides/_rels/slide1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9.jpeg"/><Relationship Id="rId1" Type="http://schemas.openxmlformats.org/officeDocument/2006/relationships/slideLayout" Target="../slideLayouts/slideLayout2.xml"/></Relationships>
</file>

<file path=ppt/slides/_rels/slide1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0.jpeg"/><Relationship Id="rId1" Type="http://schemas.openxmlformats.org/officeDocument/2006/relationships/slideLayout" Target="../slideLayouts/slideLayout2.xml"/></Relationships>
</file>

<file path=ppt/slides/_rels/slide1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2.jpeg"/><Relationship Id="rId1" Type="http://schemas.openxmlformats.org/officeDocument/2006/relationships/slideLayout" Target="../slideLayouts/slideLayout2.xml"/></Relationships>
</file>

<file path=ppt/slides/_rels/slide1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3.jpeg"/><Relationship Id="rId1" Type="http://schemas.openxmlformats.org/officeDocument/2006/relationships/slideLayout" Target="../slideLayouts/slideLayout2.xml"/></Relationships>
</file>

<file path=ppt/slides/_rels/slide1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4.jpeg"/><Relationship Id="rId1" Type="http://schemas.openxmlformats.org/officeDocument/2006/relationships/slideLayout" Target="../slideLayouts/slideLayout2.xml"/></Relationships>
</file>

<file path=ppt/slides/_rels/slide1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6.jpeg"/><Relationship Id="rId2" Type="http://schemas.openxmlformats.org/officeDocument/2006/relationships/image" Target="../media/image185.jpeg"/><Relationship Id="rId1" Type="http://schemas.openxmlformats.org/officeDocument/2006/relationships/slideLayout" Target="../slideLayouts/slideLayout4.xml"/></Relationships>
</file>

<file path=ppt/slides/_rels/slide1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7.jpeg"/><Relationship Id="rId1" Type="http://schemas.openxmlformats.org/officeDocument/2006/relationships/slideLayout" Target="../slideLayouts/slideLayout2.xml"/></Relationships>
</file>

<file path=ppt/slides/_rels/slide1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8.jpeg"/><Relationship Id="rId1" Type="http://schemas.openxmlformats.org/officeDocument/2006/relationships/slideLayout" Target="../slideLayouts/slideLayout2.xml"/></Relationships>
</file>

<file path=ppt/slides/_rels/slide1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9.jpeg"/><Relationship Id="rId1" Type="http://schemas.openxmlformats.org/officeDocument/2006/relationships/slideLayout" Target="../slideLayouts/slideLayout2.xml"/></Relationships>
</file>

<file path=ppt/slides/_rels/slide1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0.jpeg"/><Relationship Id="rId1" Type="http://schemas.openxmlformats.org/officeDocument/2006/relationships/slideLayout" Target="../slideLayouts/slideLayout2.xml"/></Relationships>
</file>

<file path=ppt/slides/_rels/slide1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2.jpeg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eg"/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0.jpeg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jpe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jpe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jpe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jpe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jpe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jpe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jpe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jpe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jpe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jpe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jpe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jpe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jpe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jpeg"/><Relationship Id="rId2" Type="http://schemas.openxmlformats.org/officeDocument/2006/relationships/image" Target="../media/image105.jpeg"/><Relationship Id="rId1" Type="http://schemas.openxmlformats.org/officeDocument/2006/relationships/slideLayout" Target="../slideLayouts/slideLayout4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jpeg"/><Relationship Id="rId2" Type="http://schemas.openxmlformats.org/officeDocument/2006/relationships/image" Target="../media/image107.jpeg"/><Relationship Id="rId1" Type="http://schemas.openxmlformats.org/officeDocument/2006/relationships/slideLayout" Target="../slideLayouts/slideLayout4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jpeg"/><Relationship Id="rId1" Type="http://schemas.openxmlformats.org/officeDocument/2006/relationships/slideLayout" Target="../slideLayouts/slideLayout4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jpe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2.jpe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jpe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4.jpe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5.jpe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jpeg"/><Relationship Id="rId2" Type="http://schemas.openxmlformats.org/officeDocument/2006/relationships/image" Target="../media/image1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8.jpeg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9.jpe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jpe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1.jpe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2.jpe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4.jpeg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5.jpeg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6.jpeg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7.jpeg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jpeg"/><Relationship Id="rId2" Type="http://schemas.openxmlformats.org/officeDocument/2006/relationships/image" Target="../media/image128.jpeg"/><Relationship Id="rId1" Type="http://schemas.openxmlformats.org/officeDocument/2006/relationships/slideLayout" Target="../slideLayouts/slideLayout4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0.jpeg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1.jpeg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2.jpeg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jpeg"/><Relationship Id="rId2" Type="http://schemas.openxmlformats.org/officeDocument/2006/relationships/image" Target="../media/image133.jpeg"/><Relationship Id="rId1" Type="http://schemas.openxmlformats.org/officeDocument/2006/relationships/slideLayout" Target="../slideLayouts/slideLayout4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jpeg"/><Relationship Id="rId2" Type="http://schemas.openxmlformats.org/officeDocument/2006/relationships/image" Target="../media/image13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CH" dirty="0"/>
          </a:p>
        </p:txBody>
      </p:sp>
      <p:pic>
        <p:nvPicPr>
          <p:cNvPr id="5" name="Picture 2" descr="G:\BSVU\PluSport_Uzwil_09.09.2022\5._Marketing\5.3_Logos\5.3.1_Vereinslogos\vereinssignet 50_V3 - Kopi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404664"/>
            <a:ext cx="4320480" cy="6040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948928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4016" y="1556792"/>
            <a:ext cx="5575174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6589" y="3789040"/>
            <a:ext cx="5562600" cy="250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rmAutofit/>
          </a:bodyPr>
          <a:lstStyle/>
          <a:p>
            <a:r>
              <a:rPr lang="de-CH" sz="3200" b="1" dirty="0">
                <a:solidFill>
                  <a:srgbClr val="00B050"/>
                </a:solidFill>
              </a:rPr>
              <a:t>1999 / 25 Jahre </a:t>
            </a:r>
            <a:br>
              <a:rPr lang="de-CH" sz="3200" b="1" dirty="0">
                <a:solidFill>
                  <a:srgbClr val="00B050"/>
                </a:solidFill>
              </a:rPr>
            </a:br>
            <a:r>
              <a:rPr lang="de-CH" sz="3200" b="1" dirty="0">
                <a:solidFill>
                  <a:srgbClr val="00B050"/>
                </a:solidFill>
              </a:rPr>
              <a:t>Behinderten-Sportverein Uzwil &amp; Umgebung</a:t>
            </a:r>
            <a:endParaRPr lang="de-CH" sz="3200" dirty="0"/>
          </a:p>
        </p:txBody>
      </p:sp>
    </p:spTree>
    <p:extLst>
      <p:ext uri="{BB962C8B-B14F-4D97-AF65-F5344CB8AC3E}">
        <p14:creationId xmlns:p14="http://schemas.microsoft.com/office/powerpoint/2010/main" val="1301635956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 err="1">
                <a:solidFill>
                  <a:srgbClr val="00B050"/>
                </a:solidFill>
              </a:rPr>
              <a:t>Eidg</a:t>
            </a:r>
            <a:r>
              <a:rPr lang="de-CH" sz="3200" b="1" dirty="0">
                <a:solidFill>
                  <a:srgbClr val="00B050"/>
                </a:solidFill>
              </a:rPr>
              <a:t>. Behindertensporttag von </a:t>
            </a:r>
            <a:r>
              <a:rPr lang="de-CH" sz="3200" b="1" dirty="0" err="1">
                <a:solidFill>
                  <a:srgbClr val="00B050"/>
                </a:solidFill>
              </a:rPr>
              <a:t>PluSport</a:t>
            </a:r>
            <a:r>
              <a:rPr lang="de-CH" sz="3200" b="1" dirty="0">
                <a:solidFill>
                  <a:srgbClr val="00B050"/>
                </a:solidFill>
              </a:rPr>
              <a:t> in </a:t>
            </a:r>
            <a:r>
              <a:rPr lang="de-CH" sz="3200" b="1" dirty="0" err="1">
                <a:solidFill>
                  <a:srgbClr val="00B050"/>
                </a:solidFill>
              </a:rPr>
              <a:t>Magglingen</a:t>
            </a:r>
            <a:r>
              <a:rPr lang="de-CH" sz="3200" b="1" dirty="0">
                <a:solidFill>
                  <a:srgbClr val="00B050"/>
                </a:solidFill>
              </a:rPr>
              <a:t> </a:t>
            </a:r>
            <a:r>
              <a:rPr lang="de-CH" sz="3200" b="1" dirty="0" smtClean="0">
                <a:solidFill>
                  <a:srgbClr val="00B050"/>
                </a:solidFill>
              </a:rPr>
              <a:t>2017</a:t>
            </a:r>
            <a:endParaRPr lang="de-CH" sz="3200" dirty="0"/>
          </a:p>
        </p:txBody>
      </p:sp>
      <p:pic>
        <p:nvPicPr>
          <p:cNvPr id="471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3983377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 err="1">
                <a:solidFill>
                  <a:srgbClr val="00B050"/>
                </a:solidFill>
              </a:rPr>
              <a:t>Eidg</a:t>
            </a:r>
            <a:r>
              <a:rPr lang="de-CH" sz="3200" b="1" dirty="0">
                <a:solidFill>
                  <a:srgbClr val="00B050"/>
                </a:solidFill>
              </a:rPr>
              <a:t>. Behindertensporttag von </a:t>
            </a:r>
            <a:r>
              <a:rPr lang="de-CH" sz="3200" b="1" dirty="0" err="1">
                <a:solidFill>
                  <a:srgbClr val="00B050"/>
                </a:solidFill>
              </a:rPr>
              <a:t>PluSport</a:t>
            </a:r>
            <a:r>
              <a:rPr lang="de-CH" sz="3200" b="1" dirty="0">
                <a:solidFill>
                  <a:srgbClr val="00B050"/>
                </a:solidFill>
              </a:rPr>
              <a:t> in </a:t>
            </a:r>
            <a:r>
              <a:rPr lang="de-CH" sz="3200" b="1" dirty="0" err="1">
                <a:solidFill>
                  <a:srgbClr val="00B050"/>
                </a:solidFill>
              </a:rPr>
              <a:t>Magglingen</a:t>
            </a:r>
            <a:r>
              <a:rPr lang="de-CH" sz="3200" b="1" dirty="0">
                <a:solidFill>
                  <a:srgbClr val="00B050"/>
                </a:solidFill>
              </a:rPr>
              <a:t> 2017</a:t>
            </a:r>
            <a:endParaRPr lang="de-CH" sz="3200" dirty="0"/>
          </a:p>
        </p:txBody>
      </p:sp>
      <p:pic>
        <p:nvPicPr>
          <p:cNvPr id="48130" name="Picture 2" descr="G:\BSVU\Daten_bis_12_06_2018\Anlässe\2017\Magglingen\Fotos\DSCN022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7604464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 err="1">
                <a:solidFill>
                  <a:srgbClr val="00B050"/>
                </a:solidFill>
              </a:rPr>
              <a:t>Eidg</a:t>
            </a:r>
            <a:r>
              <a:rPr lang="de-CH" sz="3200" b="1" dirty="0">
                <a:solidFill>
                  <a:srgbClr val="00B050"/>
                </a:solidFill>
              </a:rPr>
              <a:t>. Behindertensporttag von </a:t>
            </a:r>
            <a:r>
              <a:rPr lang="de-CH" sz="3200" b="1" dirty="0" err="1">
                <a:solidFill>
                  <a:srgbClr val="00B050"/>
                </a:solidFill>
              </a:rPr>
              <a:t>PluSport</a:t>
            </a:r>
            <a:r>
              <a:rPr lang="de-CH" sz="3200" b="1" dirty="0">
                <a:solidFill>
                  <a:srgbClr val="00B050"/>
                </a:solidFill>
              </a:rPr>
              <a:t> in </a:t>
            </a:r>
            <a:r>
              <a:rPr lang="de-CH" sz="3200" b="1" dirty="0" err="1">
                <a:solidFill>
                  <a:srgbClr val="00B050"/>
                </a:solidFill>
              </a:rPr>
              <a:t>Magglingen</a:t>
            </a:r>
            <a:r>
              <a:rPr lang="de-CH" sz="3200" b="1" dirty="0">
                <a:solidFill>
                  <a:srgbClr val="00B050"/>
                </a:solidFill>
              </a:rPr>
              <a:t> 2017</a:t>
            </a:r>
            <a:endParaRPr lang="de-CH" sz="3200" dirty="0"/>
          </a:p>
        </p:txBody>
      </p:sp>
      <p:pic>
        <p:nvPicPr>
          <p:cNvPr id="491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72943526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 err="1">
                <a:solidFill>
                  <a:srgbClr val="00B050"/>
                </a:solidFill>
              </a:rPr>
              <a:t>Eidg</a:t>
            </a:r>
            <a:r>
              <a:rPr lang="de-CH" sz="3200" b="1" dirty="0">
                <a:solidFill>
                  <a:srgbClr val="00B050"/>
                </a:solidFill>
              </a:rPr>
              <a:t>. Behindertensporttag von </a:t>
            </a:r>
            <a:r>
              <a:rPr lang="de-CH" sz="3200" b="1" dirty="0" err="1">
                <a:solidFill>
                  <a:srgbClr val="00B050"/>
                </a:solidFill>
              </a:rPr>
              <a:t>PluSport</a:t>
            </a:r>
            <a:r>
              <a:rPr lang="de-CH" sz="3200" b="1" dirty="0">
                <a:solidFill>
                  <a:srgbClr val="00B050"/>
                </a:solidFill>
              </a:rPr>
              <a:t> in </a:t>
            </a:r>
            <a:r>
              <a:rPr lang="de-CH" sz="3200" b="1" dirty="0" err="1">
                <a:solidFill>
                  <a:srgbClr val="00B050"/>
                </a:solidFill>
              </a:rPr>
              <a:t>Magglingen</a:t>
            </a:r>
            <a:r>
              <a:rPr lang="de-CH" sz="3200" b="1" dirty="0">
                <a:solidFill>
                  <a:srgbClr val="00B050"/>
                </a:solidFill>
              </a:rPr>
              <a:t> 2017</a:t>
            </a:r>
            <a:endParaRPr lang="de-CH" sz="3200" dirty="0"/>
          </a:p>
        </p:txBody>
      </p:sp>
      <p:pic>
        <p:nvPicPr>
          <p:cNvPr id="5017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264" y="1600200"/>
            <a:ext cx="3394472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0179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0264" y="1600200"/>
            <a:ext cx="3394472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4230130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 err="1">
                <a:solidFill>
                  <a:srgbClr val="00B050"/>
                </a:solidFill>
              </a:rPr>
              <a:t>Eidg</a:t>
            </a:r>
            <a:r>
              <a:rPr lang="de-CH" sz="3200" b="1" dirty="0">
                <a:solidFill>
                  <a:srgbClr val="00B050"/>
                </a:solidFill>
              </a:rPr>
              <a:t>. Behindertensporttag von </a:t>
            </a:r>
            <a:r>
              <a:rPr lang="de-CH" sz="3200" b="1" dirty="0" err="1">
                <a:solidFill>
                  <a:srgbClr val="00B050"/>
                </a:solidFill>
              </a:rPr>
              <a:t>PluSport</a:t>
            </a:r>
            <a:r>
              <a:rPr lang="de-CH" sz="3200" b="1" dirty="0">
                <a:solidFill>
                  <a:srgbClr val="00B050"/>
                </a:solidFill>
              </a:rPr>
              <a:t> in </a:t>
            </a:r>
            <a:r>
              <a:rPr lang="de-CH" sz="3200" b="1" dirty="0" err="1">
                <a:solidFill>
                  <a:srgbClr val="00B050"/>
                </a:solidFill>
              </a:rPr>
              <a:t>Magglingen</a:t>
            </a:r>
            <a:r>
              <a:rPr lang="de-CH" sz="3200" b="1" dirty="0">
                <a:solidFill>
                  <a:srgbClr val="00B050"/>
                </a:solidFill>
              </a:rPr>
              <a:t> 2017</a:t>
            </a:r>
            <a:endParaRPr lang="de-CH" sz="3200" dirty="0"/>
          </a:p>
        </p:txBody>
      </p:sp>
      <p:pic>
        <p:nvPicPr>
          <p:cNvPr id="460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6444463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 err="1">
                <a:solidFill>
                  <a:srgbClr val="00B050"/>
                </a:solidFill>
              </a:rPr>
              <a:t>Eidg</a:t>
            </a:r>
            <a:r>
              <a:rPr lang="de-CH" sz="3200" b="1" dirty="0">
                <a:solidFill>
                  <a:srgbClr val="00B050"/>
                </a:solidFill>
              </a:rPr>
              <a:t>. Behindertensporttag von </a:t>
            </a:r>
            <a:r>
              <a:rPr lang="de-CH" sz="3200" b="1" dirty="0" err="1">
                <a:solidFill>
                  <a:srgbClr val="00B050"/>
                </a:solidFill>
              </a:rPr>
              <a:t>PluSport</a:t>
            </a:r>
            <a:r>
              <a:rPr lang="de-CH" sz="3200" b="1" dirty="0">
                <a:solidFill>
                  <a:srgbClr val="00B050"/>
                </a:solidFill>
              </a:rPr>
              <a:t> in </a:t>
            </a:r>
            <a:r>
              <a:rPr lang="de-CH" sz="3200" b="1" dirty="0" err="1">
                <a:solidFill>
                  <a:srgbClr val="00B050"/>
                </a:solidFill>
              </a:rPr>
              <a:t>Magglingen</a:t>
            </a:r>
            <a:r>
              <a:rPr lang="de-CH" sz="3200" b="1" dirty="0">
                <a:solidFill>
                  <a:srgbClr val="00B050"/>
                </a:solidFill>
              </a:rPr>
              <a:t> 2017</a:t>
            </a:r>
            <a:endParaRPr lang="de-CH" sz="3200" dirty="0"/>
          </a:p>
        </p:txBody>
      </p:sp>
      <p:pic>
        <p:nvPicPr>
          <p:cNvPr id="450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49053942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 err="1">
                <a:solidFill>
                  <a:srgbClr val="00B050"/>
                </a:solidFill>
              </a:rPr>
              <a:t>Eidg</a:t>
            </a:r>
            <a:r>
              <a:rPr lang="de-CH" sz="3200" b="1" dirty="0">
                <a:solidFill>
                  <a:srgbClr val="00B050"/>
                </a:solidFill>
              </a:rPr>
              <a:t>. Behindertensporttag von </a:t>
            </a:r>
            <a:r>
              <a:rPr lang="de-CH" sz="3200" b="1" dirty="0" err="1">
                <a:solidFill>
                  <a:srgbClr val="00B050"/>
                </a:solidFill>
              </a:rPr>
              <a:t>PluSport</a:t>
            </a:r>
            <a:r>
              <a:rPr lang="de-CH" sz="3200" b="1" dirty="0">
                <a:solidFill>
                  <a:srgbClr val="00B050"/>
                </a:solidFill>
              </a:rPr>
              <a:t> in </a:t>
            </a:r>
            <a:r>
              <a:rPr lang="de-CH" sz="3200" b="1" dirty="0" err="1">
                <a:solidFill>
                  <a:srgbClr val="00B050"/>
                </a:solidFill>
              </a:rPr>
              <a:t>Magglingen</a:t>
            </a:r>
            <a:r>
              <a:rPr lang="de-CH" sz="3200" b="1" dirty="0">
                <a:solidFill>
                  <a:srgbClr val="00B050"/>
                </a:solidFill>
              </a:rPr>
              <a:t> 2017</a:t>
            </a:r>
            <a:endParaRPr lang="de-CH" sz="3200" dirty="0"/>
          </a:p>
        </p:txBody>
      </p:sp>
      <p:pic>
        <p:nvPicPr>
          <p:cNvPr id="440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42486897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 err="1">
                <a:solidFill>
                  <a:srgbClr val="00B050"/>
                </a:solidFill>
              </a:rPr>
              <a:t>Eidg</a:t>
            </a:r>
            <a:r>
              <a:rPr lang="de-CH" sz="3200" b="1" dirty="0">
                <a:solidFill>
                  <a:srgbClr val="00B050"/>
                </a:solidFill>
              </a:rPr>
              <a:t>. Behindertensporttag von </a:t>
            </a:r>
            <a:r>
              <a:rPr lang="de-CH" sz="3200" b="1" dirty="0" err="1">
                <a:solidFill>
                  <a:srgbClr val="00B050"/>
                </a:solidFill>
              </a:rPr>
              <a:t>PluSport</a:t>
            </a:r>
            <a:r>
              <a:rPr lang="de-CH" sz="3200" b="1" dirty="0">
                <a:solidFill>
                  <a:srgbClr val="00B050"/>
                </a:solidFill>
              </a:rPr>
              <a:t> in </a:t>
            </a:r>
            <a:r>
              <a:rPr lang="de-CH" sz="3200" b="1" dirty="0" err="1">
                <a:solidFill>
                  <a:srgbClr val="00B050"/>
                </a:solidFill>
              </a:rPr>
              <a:t>Magglingen</a:t>
            </a:r>
            <a:r>
              <a:rPr lang="de-CH" sz="3200" b="1" dirty="0">
                <a:solidFill>
                  <a:srgbClr val="00B050"/>
                </a:solidFill>
              </a:rPr>
              <a:t> 2017</a:t>
            </a:r>
            <a:endParaRPr lang="de-CH" sz="3200" dirty="0"/>
          </a:p>
        </p:txBody>
      </p:sp>
      <p:pic>
        <p:nvPicPr>
          <p:cNvPr id="43011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264" y="1600200"/>
            <a:ext cx="3394472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012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0264" y="1600200"/>
            <a:ext cx="3394472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0506609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 err="1">
                <a:solidFill>
                  <a:srgbClr val="00B050"/>
                </a:solidFill>
              </a:rPr>
              <a:t>Eidg</a:t>
            </a:r>
            <a:r>
              <a:rPr lang="de-CH" sz="3200" b="1" dirty="0">
                <a:solidFill>
                  <a:srgbClr val="00B050"/>
                </a:solidFill>
              </a:rPr>
              <a:t>. Behindertensporttag von </a:t>
            </a:r>
            <a:r>
              <a:rPr lang="de-CH" sz="3200" b="1" dirty="0" err="1">
                <a:solidFill>
                  <a:srgbClr val="00B050"/>
                </a:solidFill>
              </a:rPr>
              <a:t>PluSport</a:t>
            </a:r>
            <a:r>
              <a:rPr lang="de-CH" sz="3200" b="1" dirty="0">
                <a:solidFill>
                  <a:srgbClr val="00B050"/>
                </a:solidFill>
              </a:rPr>
              <a:t> in </a:t>
            </a:r>
            <a:r>
              <a:rPr lang="de-CH" sz="3200" b="1" dirty="0" err="1">
                <a:solidFill>
                  <a:srgbClr val="00B050"/>
                </a:solidFill>
              </a:rPr>
              <a:t>Magglingen</a:t>
            </a:r>
            <a:r>
              <a:rPr lang="de-CH" sz="3200" b="1" dirty="0">
                <a:solidFill>
                  <a:srgbClr val="00B050"/>
                </a:solidFill>
              </a:rPr>
              <a:t> 2017</a:t>
            </a:r>
            <a:endParaRPr lang="de-CH" sz="3200" dirty="0"/>
          </a:p>
        </p:txBody>
      </p:sp>
      <p:pic>
        <p:nvPicPr>
          <p:cNvPr id="419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08049496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 smtClean="0">
                <a:solidFill>
                  <a:srgbClr val="00B050"/>
                </a:solidFill>
              </a:rPr>
              <a:t>Schwimmgruppe </a:t>
            </a:r>
            <a:r>
              <a:rPr lang="de-CH" sz="3200" b="1" dirty="0" err="1" smtClean="0">
                <a:solidFill>
                  <a:srgbClr val="00B050"/>
                </a:solidFill>
              </a:rPr>
              <a:t>Buecherwäldli</a:t>
            </a:r>
            <a:r>
              <a:rPr lang="de-CH" sz="3200" b="1" dirty="0" smtClean="0">
                <a:solidFill>
                  <a:srgbClr val="00B050"/>
                </a:solidFill>
              </a:rPr>
              <a:t> 2018</a:t>
            </a:r>
            <a:endParaRPr lang="de-CH" sz="3200" b="1" dirty="0">
              <a:solidFill>
                <a:srgbClr val="00B050"/>
              </a:solidFill>
            </a:endParaRPr>
          </a:p>
        </p:txBody>
      </p:sp>
      <p:pic>
        <p:nvPicPr>
          <p:cNvPr id="15362" name="Picture 2" descr="G:\BSVU\PluSport_Uzwil_09.09.2022\5._Marketing\5.4_WEB_Site_HomePage\5.4.3_Fotos\2018\Schwimmgruppe_BW\20181128_19133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7833211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>
                <a:solidFill>
                  <a:srgbClr val="00B050"/>
                </a:solidFill>
              </a:rPr>
              <a:t>1999 / 25 Jahre </a:t>
            </a:r>
            <a:br>
              <a:rPr lang="de-CH" sz="3200" b="1" dirty="0">
                <a:solidFill>
                  <a:srgbClr val="00B050"/>
                </a:solidFill>
              </a:rPr>
            </a:br>
            <a:r>
              <a:rPr lang="de-CH" sz="3200" b="1" dirty="0">
                <a:solidFill>
                  <a:srgbClr val="00B050"/>
                </a:solidFill>
              </a:rPr>
              <a:t>Behinderten-Sportverein Uzwil &amp; Umgebung</a:t>
            </a:r>
            <a:endParaRPr lang="de-CH" sz="3200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7" y="1352048"/>
            <a:ext cx="4998992" cy="250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861047"/>
            <a:ext cx="4968552" cy="2679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26797538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>
                <a:solidFill>
                  <a:srgbClr val="00B050"/>
                </a:solidFill>
              </a:rPr>
              <a:t>Schwimmgruppe </a:t>
            </a:r>
            <a:r>
              <a:rPr lang="de-CH" sz="3200" b="1" dirty="0" err="1">
                <a:solidFill>
                  <a:srgbClr val="00B050"/>
                </a:solidFill>
              </a:rPr>
              <a:t>Buecherwäldli</a:t>
            </a:r>
            <a:r>
              <a:rPr lang="de-CH" sz="3200" b="1" dirty="0">
                <a:solidFill>
                  <a:srgbClr val="00B050"/>
                </a:solidFill>
              </a:rPr>
              <a:t> 2018</a:t>
            </a:r>
            <a:endParaRPr lang="de-CH" sz="3200" dirty="0"/>
          </a:p>
        </p:txBody>
      </p:sp>
      <p:pic>
        <p:nvPicPr>
          <p:cNvPr id="16386" name="Picture 2" descr="G:\BSVU\PluSport_Uzwil_09.09.2022\5._Marketing\5.4_WEB_Site_HomePage\5.4.3_Fotos\2018\Schwimmgruppe_BW\20181128_19123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700808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4252005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 err="1">
                <a:solidFill>
                  <a:srgbClr val="00B050"/>
                </a:solidFill>
              </a:rPr>
              <a:t>Eidg</a:t>
            </a:r>
            <a:r>
              <a:rPr lang="de-CH" sz="3200" b="1" dirty="0">
                <a:solidFill>
                  <a:srgbClr val="00B050"/>
                </a:solidFill>
              </a:rPr>
              <a:t>. Behindertensporttag von </a:t>
            </a:r>
            <a:r>
              <a:rPr lang="de-CH" sz="3200" b="1" dirty="0" err="1">
                <a:solidFill>
                  <a:srgbClr val="00B050"/>
                </a:solidFill>
              </a:rPr>
              <a:t>PluSport</a:t>
            </a:r>
            <a:r>
              <a:rPr lang="de-CH" sz="3200" b="1" dirty="0">
                <a:solidFill>
                  <a:srgbClr val="00B050"/>
                </a:solidFill>
              </a:rPr>
              <a:t> in </a:t>
            </a:r>
            <a:r>
              <a:rPr lang="de-CH" sz="3200" b="1" dirty="0" err="1">
                <a:solidFill>
                  <a:srgbClr val="00B050"/>
                </a:solidFill>
              </a:rPr>
              <a:t>Magglingen</a:t>
            </a:r>
            <a:r>
              <a:rPr lang="de-CH" sz="3200" b="1" dirty="0">
                <a:solidFill>
                  <a:srgbClr val="00B050"/>
                </a:solidFill>
              </a:rPr>
              <a:t> </a:t>
            </a:r>
            <a:r>
              <a:rPr lang="de-CH" sz="3200" b="1" dirty="0" smtClean="0">
                <a:solidFill>
                  <a:srgbClr val="00B050"/>
                </a:solidFill>
              </a:rPr>
              <a:t>2019</a:t>
            </a:r>
            <a:endParaRPr lang="de-CH" sz="3200" dirty="0"/>
          </a:p>
        </p:txBody>
      </p:sp>
      <p:pic>
        <p:nvPicPr>
          <p:cNvPr id="13314" name="Picture 2" descr="C:\Users\marsina\Pictures\Fotoalben\BSV\Magglingen 19\20190707_09135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1860841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 err="1">
                <a:solidFill>
                  <a:srgbClr val="00B050"/>
                </a:solidFill>
              </a:rPr>
              <a:t>Eidg</a:t>
            </a:r>
            <a:r>
              <a:rPr lang="de-CH" sz="3200" b="1" dirty="0">
                <a:solidFill>
                  <a:srgbClr val="00B050"/>
                </a:solidFill>
              </a:rPr>
              <a:t>. Behindertensporttag von </a:t>
            </a:r>
            <a:r>
              <a:rPr lang="de-CH" sz="3200" b="1" dirty="0" err="1">
                <a:solidFill>
                  <a:srgbClr val="00B050"/>
                </a:solidFill>
              </a:rPr>
              <a:t>PluSport</a:t>
            </a:r>
            <a:r>
              <a:rPr lang="de-CH" sz="3200" b="1" dirty="0">
                <a:solidFill>
                  <a:srgbClr val="00B050"/>
                </a:solidFill>
              </a:rPr>
              <a:t> in </a:t>
            </a:r>
            <a:r>
              <a:rPr lang="de-CH" sz="3200" b="1" dirty="0" err="1">
                <a:solidFill>
                  <a:srgbClr val="00B050"/>
                </a:solidFill>
              </a:rPr>
              <a:t>Magglingen</a:t>
            </a:r>
            <a:r>
              <a:rPr lang="de-CH" sz="3200" b="1" dirty="0">
                <a:solidFill>
                  <a:srgbClr val="00B050"/>
                </a:solidFill>
              </a:rPr>
              <a:t> 2019</a:t>
            </a:r>
            <a:endParaRPr lang="de-CH" sz="3200" dirty="0"/>
          </a:p>
        </p:txBody>
      </p:sp>
      <p:pic>
        <p:nvPicPr>
          <p:cNvPr id="14338" name="Picture 2" descr="C:\Users\marsina\Pictures\Fotoalben\BSV\Magglingen 19\20190707_1553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3153210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 err="1" smtClean="0">
                <a:solidFill>
                  <a:srgbClr val="00B050"/>
                </a:solidFill>
              </a:rPr>
              <a:t>Eidg</a:t>
            </a:r>
            <a:r>
              <a:rPr lang="de-CH" sz="3200" b="1" dirty="0" smtClean="0">
                <a:solidFill>
                  <a:srgbClr val="00B050"/>
                </a:solidFill>
              </a:rPr>
              <a:t>. Turnfest in Aarau 2019</a:t>
            </a:r>
            <a:endParaRPr lang="de-CH" sz="3200" b="1" dirty="0">
              <a:solidFill>
                <a:srgbClr val="00B050"/>
              </a:solidFill>
            </a:endParaRPr>
          </a:p>
        </p:txBody>
      </p:sp>
      <p:pic>
        <p:nvPicPr>
          <p:cNvPr id="17410" name="Picture 2" descr="G:\BSVU\PluSport_Uzwil_09.09.2022\5._Marketing\5.4_WEB_Site_HomePage\5.4.3_Fotos\2019\2019_ETF_Aarau\BSV Uzwil ETF Aarau 2019\20190621_1044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6488698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 err="1">
                <a:solidFill>
                  <a:srgbClr val="00B050"/>
                </a:solidFill>
              </a:rPr>
              <a:t>Eidg</a:t>
            </a:r>
            <a:r>
              <a:rPr lang="de-CH" sz="3200" b="1" dirty="0">
                <a:solidFill>
                  <a:srgbClr val="00B050"/>
                </a:solidFill>
              </a:rPr>
              <a:t>. Turnfest in Aarau 2019</a:t>
            </a:r>
            <a:endParaRPr lang="de-CH" sz="3200" dirty="0"/>
          </a:p>
        </p:txBody>
      </p:sp>
      <p:pic>
        <p:nvPicPr>
          <p:cNvPr id="18434" name="Picture 2" descr="G:\BSVU\PluSport_Uzwil_09.09.2022\5._Marketing\5.4_WEB_Site_HomePage\5.4.3_Fotos\2019\2019_ETF_Aarau\BSV Uzwil ETF Aarau 2019\20190621_14540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5" name="Picture 3" descr="G:\BSVU\PluSport_Uzwil_09.09.2022\5._Marketing\5.4_WEB_Site_HomePage\5.4.3_Fotos\2019\2019_ETF_Aarau\BSV Uzwil ETF Aarau 2019\20190621_14541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348706"/>
            <a:ext cx="403860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0067583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 err="1">
                <a:solidFill>
                  <a:srgbClr val="00B050"/>
                </a:solidFill>
              </a:rPr>
              <a:t>Eidg</a:t>
            </a:r>
            <a:r>
              <a:rPr lang="de-CH" sz="3200" b="1" dirty="0">
                <a:solidFill>
                  <a:srgbClr val="00B050"/>
                </a:solidFill>
              </a:rPr>
              <a:t>. Turnfest in Aarau 2019</a:t>
            </a:r>
            <a:endParaRPr lang="de-CH" sz="3200" dirty="0"/>
          </a:p>
        </p:txBody>
      </p:sp>
      <p:pic>
        <p:nvPicPr>
          <p:cNvPr id="19458" name="Picture 2" descr="G:\BSVU\PluSport_Uzwil_09.09.2022\5._Marketing\5.4_WEB_Site_HomePage\5.4.3_Fotos\2019\2019_ETF_Aarau\BSV Uzwil ETF Aarau 2019\20190621_15082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3762557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 err="1">
                <a:solidFill>
                  <a:srgbClr val="00B050"/>
                </a:solidFill>
              </a:rPr>
              <a:t>Eidg</a:t>
            </a:r>
            <a:r>
              <a:rPr lang="de-CH" sz="3200" b="1" dirty="0">
                <a:solidFill>
                  <a:srgbClr val="00B050"/>
                </a:solidFill>
              </a:rPr>
              <a:t>. Turnfest in Aarau 2019</a:t>
            </a:r>
            <a:endParaRPr lang="de-CH" sz="3200" dirty="0"/>
          </a:p>
        </p:txBody>
      </p:sp>
      <p:pic>
        <p:nvPicPr>
          <p:cNvPr id="20482" name="Picture 2" descr="G:\BSVU\PluSport_Uzwil_09.09.2022\5._Marketing\5.4_WEB_Site_HomePage\5.4.3_Fotos\2019\2019_ETF_Aarau\BSV Uzwil ETF Aarau 2019\20190621_18140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6610564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 err="1">
                <a:solidFill>
                  <a:srgbClr val="00B050"/>
                </a:solidFill>
              </a:rPr>
              <a:t>Eidg</a:t>
            </a:r>
            <a:r>
              <a:rPr lang="de-CH" sz="3200" b="1" dirty="0">
                <a:solidFill>
                  <a:srgbClr val="00B050"/>
                </a:solidFill>
              </a:rPr>
              <a:t>. Turnfest in Aarau 2019</a:t>
            </a:r>
            <a:endParaRPr lang="de-CH" sz="3200" dirty="0"/>
          </a:p>
        </p:txBody>
      </p:sp>
      <p:pic>
        <p:nvPicPr>
          <p:cNvPr id="21506" name="Picture 2" descr="G:\BSVU\PluSport_Uzwil_09.09.2022\5._Marketing\5.4_WEB_Site_HomePage\5.4.3_Fotos\2019\2019_ETF_Aarau\BSV Uzwil ETF Aarau 2019\20190621_19472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8298764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 smtClean="0">
                <a:solidFill>
                  <a:srgbClr val="00B050"/>
                </a:solidFill>
              </a:rPr>
              <a:t>Sportlerehrung 2019</a:t>
            </a:r>
            <a:endParaRPr lang="de-CH" sz="3200" b="1" dirty="0">
              <a:solidFill>
                <a:srgbClr val="00B050"/>
              </a:solidFill>
            </a:endParaRPr>
          </a:p>
        </p:txBody>
      </p:sp>
      <p:pic>
        <p:nvPicPr>
          <p:cNvPr id="22530" name="Picture 2" descr="G:\BSVU\PluSport_Uzwil_09.09.2022\5._Marketing\5.4_WEB_Site_HomePage\5.4.3_Fotos\2019\2019_Herbstmarkt\20190927_19382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7754713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>
                <a:solidFill>
                  <a:srgbClr val="00B050"/>
                </a:solidFill>
              </a:rPr>
              <a:t>Sportlerehrung 2019</a:t>
            </a:r>
            <a:endParaRPr lang="de-CH" sz="3200" dirty="0"/>
          </a:p>
        </p:txBody>
      </p:sp>
      <p:pic>
        <p:nvPicPr>
          <p:cNvPr id="23554" name="Picture 2" descr="G:\BSVU\PluSport_Uzwil_09.09.2022\5._Marketing\5.4_WEB_Site_HomePage\5.4.3_Fotos\2019\2019_Magglingen\20190828_20123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57200" y="2348706"/>
            <a:ext cx="403860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5" name="Picture 3" descr="G:\BSVU\PluSport_Uzwil_09.09.2022\5._Marketing\5.4_WEB_Site_HomePage\5.4.3_Fotos\2019\2019_Magglingen\20190707_11285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348706"/>
            <a:ext cx="403860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1841487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 smtClean="0">
                <a:solidFill>
                  <a:srgbClr val="00B050"/>
                </a:solidFill>
              </a:rPr>
              <a:t>Mitgliederversammlung</a:t>
            </a:r>
            <a:br>
              <a:rPr lang="de-CH" sz="3200" b="1" dirty="0" smtClean="0">
                <a:solidFill>
                  <a:srgbClr val="00B050"/>
                </a:solidFill>
              </a:rPr>
            </a:br>
            <a:r>
              <a:rPr lang="de-CH" sz="3200" b="1" dirty="0" smtClean="0">
                <a:solidFill>
                  <a:srgbClr val="00B050"/>
                </a:solidFill>
              </a:rPr>
              <a:t>2001</a:t>
            </a:r>
            <a:endParaRPr lang="de-CH" sz="3200" b="1" dirty="0">
              <a:solidFill>
                <a:srgbClr val="00B050"/>
              </a:solidFill>
            </a:endParaRPr>
          </a:p>
        </p:txBody>
      </p:sp>
      <p:pic>
        <p:nvPicPr>
          <p:cNvPr id="34818" name="Picture 2" descr="G:\BSVU\Daten_bis_12_06_2018\Fotos\HV2001\bseobi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12776"/>
            <a:ext cx="4608512" cy="2977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819" name="Picture 3" descr="G:\BSVU\Daten_bis_12_06_2018\Fotos\HV2001\BSV Uzwil u U, 1 , 15 03 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412776"/>
            <a:ext cx="2745727" cy="4140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2888919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 smtClean="0">
                <a:solidFill>
                  <a:srgbClr val="00B050"/>
                </a:solidFill>
              </a:rPr>
              <a:t>Das Jahr 2020 wurde grösstenteils wegen Corona abgesagt!</a:t>
            </a:r>
            <a:endParaRPr lang="de-CH" sz="3200" b="1" dirty="0">
              <a:solidFill>
                <a:srgbClr val="00B050"/>
              </a:solidFill>
            </a:endParaRPr>
          </a:p>
        </p:txBody>
      </p:sp>
      <p:pic>
        <p:nvPicPr>
          <p:cNvPr id="5122" name="Picture 2" descr="C:\Users\marsina\Desktop\Corona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6070" y="1600200"/>
            <a:ext cx="439186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0645198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 smtClean="0">
                <a:solidFill>
                  <a:srgbClr val="00B050"/>
                </a:solidFill>
              </a:rPr>
              <a:t>Grillplausch 2021</a:t>
            </a:r>
            <a:endParaRPr lang="de-CH" sz="3200" b="1" dirty="0">
              <a:solidFill>
                <a:srgbClr val="00B050"/>
              </a:solidFill>
            </a:endParaRPr>
          </a:p>
        </p:txBody>
      </p:sp>
      <p:pic>
        <p:nvPicPr>
          <p:cNvPr id="24578" name="Picture 2" descr="G:\BSVU\PluSport_Uzwil_09.09.2022\5._Marketing\5.4_WEB_Site_HomePage\5.4.3_Fotos\2021\2021_Grillfest\20210711_12122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1618677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>
                <a:solidFill>
                  <a:srgbClr val="00B050"/>
                </a:solidFill>
              </a:rPr>
              <a:t>Grillplausch 2021</a:t>
            </a:r>
            <a:endParaRPr lang="de-CH" sz="3200" dirty="0"/>
          </a:p>
        </p:txBody>
      </p:sp>
      <p:pic>
        <p:nvPicPr>
          <p:cNvPr id="25602" name="Picture 2" descr="G:\BSVU\PluSport_Uzwil_09.09.2022\5._Marketing\5.4_WEB_Site_HomePage\5.4.3_Fotos\2021\2021_Grillfest\20210711_1242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803173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 smtClean="0">
                <a:solidFill>
                  <a:srgbClr val="00B050"/>
                </a:solidFill>
              </a:rPr>
              <a:t>Der Vorstand 2021</a:t>
            </a:r>
            <a:endParaRPr lang="de-CH" sz="3200" b="1" dirty="0">
              <a:solidFill>
                <a:srgbClr val="00B050"/>
              </a:solidFill>
            </a:endParaRPr>
          </a:p>
        </p:txBody>
      </p:sp>
      <p:pic>
        <p:nvPicPr>
          <p:cNvPr id="26626" name="Picture 2" descr="G:\BSVU\PluSport_Uzwil_09.09.2022\5._Marketing\5.4_WEB_Site_HomePage\5.4.3_Fotos\2021\2021_Grillfest\20210711_155416_Vorstand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196752"/>
            <a:ext cx="7200800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3411423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 smtClean="0">
                <a:solidFill>
                  <a:srgbClr val="00B050"/>
                </a:solidFill>
              </a:rPr>
              <a:t>Sportlerehrung 2021</a:t>
            </a:r>
            <a:endParaRPr lang="de-CH" sz="3200" b="1" dirty="0">
              <a:solidFill>
                <a:srgbClr val="00B050"/>
              </a:solidFill>
            </a:endParaRPr>
          </a:p>
        </p:txBody>
      </p:sp>
      <p:pic>
        <p:nvPicPr>
          <p:cNvPr id="27650" name="Picture 2" descr="G:\BSVU\PluSport_Uzwil_09.09.2022\5._Marketing\5.4_WEB_Site_HomePage\5.4.3_Fotos\2021\2021_Sportlerehrung\20211001_1941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9099858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 smtClean="0">
                <a:solidFill>
                  <a:srgbClr val="00B050"/>
                </a:solidFill>
              </a:rPr>
              <a:t>Schwimmgruppe </a:t>
            </a:r>
            <a:r>
              <a:rPr lang="de-CH" sz="3200" b="1" dirty="0" err="1" smtClean="0">
                <a:solidFill>
                  <a:srgbClr val="00B050"/>
                </a:solidFill>
              </a:rPr>
              <a:t>Buecherwäldli</a:t>
            </a:r>
            <a:r>
              <a:rPr lang="de-CH" sz="3200" b="1" dirty="0" smtClean="0">
                <a:solidFill>
                  <a:srgbClr val="00B050"/>
                </a:solidFill>
              </a:rPr>
              <a:t> 2021</a:t>
            </a:r>
            <a:endParaRPr lang="de-CH" sz="3200" b="1" dirty="0">
              <a:solidFill>
                <a:srgbClr val="00B050"/>
              </a:solidFill>
            </a:endParaRPr>
          </a:p>
        </p:txBody>
      </p:sp>
      <p:pic>
        <p:nvPicPr>
          <p:cNvPr id="28674" name="Picture 2" descr="G:\BSVU\PluSport_Uzwil_09.09.2022\5._Marketing\5.4_WEB_Site_HomePage\5.4.3_Fotos\2021\2021_Sportlerehrung\Schwimmen Buecherwäldli_20210908_18200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1046852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 smtClean="0">
                <a:solidFill>
                  <a:srgbClr val="00B050"/>
                </a:solidFill>
              </a:rPr>
              <a:t>Neuhof 1+2 Cid 2021</a:t>
            </a:r>
            <a:endParaRPr lang="de-CH" sz="3200" b="1" dirty="0">
              <a:solidFill>
                <a:srgbClr val="00B050"/>
              </a:solidFill>
            </a:endParaRPr>
          </a:p>
        </p:txBody>
      </p:sp>
      <p:pic>
        <p:nvPicPr>
          <p:cNvPr id="29698" name="Picture 2" descr="G:\BSVU\PluSport_Uzwil_09.09.2022\5._Marketing\5.4_WEB_Site_HomePage\5.4.3_Fotos\2021\IMG-20211209-WA00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1164993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z="3200" b="1" dirty="0" smtClean="0">
                <a:solidFill>
                  <a:srgbClr val="00B050"/>
                </a:solidFill>
              </a:rPr>
              <a:t>Schwimmgruppe Wil 2022</a:t>
            </a:r>
            <a:endParaRPr lang="de-CH" sz="3200" b="1" dirty="0">
              <a:solidFill>
                <a:srgbClr val="00B050"/>
              </a:solidFill>
            </a:endParaRPr>
          </a:p>
        </p:txBody>
      </p:sp>
      <p:pic>
        <p:nvPicPr>
          <p:cNvPr id="30722" name="Picture 2" descr="G:\BSVU\PluSport_Uzwil_09.09.2022\5._Marketing\5.4_WEB_Site_HomePage\5.4.3_Fotos\2022\20220613_19424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53537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 smtClean="0">
                <a:solidFill>
                  <a:srgbClr val="00B050"/>
                </a:solidFill>
              </a:rPr>
              <a:t>Grillplausch 2022</a:t>
            </a:r>
            <a:endParaRPr lang="de-CH" sz="3200" b="1" dirty="0">
              <a:solidFill>
                <a:srgbClr val="00B050"/>
              </a:solidFill>
            </a:endParaRPr>
          </a:p>
        </p:txBody>
      </p:sp>
      <p:pic>
        <p:nvPicPr>
          <p:cNvPr id="31746" name="Picture 2" descr="G:\BSVU\PluSport_Uzwil_09.09.2022\5._Marketing\5.4_WEB_Site_HomePage\5.4.3_Fotos\2022\20220703_12264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4581955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>
                <a:solidFill>
                  <a:srgbClr val="00B050"/>
                </a:solidFill>
              </a:rPr>
              <a:t>Grillplausch 2022</a:t>
            </a:r>
            <a:endParaRPr lang="de-CH" sz="3200" dirty="0"/>
          </a:p>
        </p:txBody>
      </p:sp>
      <p:pic>
        <p:nvPicPr>
          <p:cNvPr id="32770" name="Picture 2" descr="G:\BSVU\PluSport_Uzwil_09.09.2022\5._Marketing\5.4_WEB_Site_HomePage\5.4.3_Fotos\2022\20220703_12270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7072934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>
                <a:solidFill>
                  <a:srgbClr val="00B050"/>
                </a:solidFill>
              </a:rPr>
              <a:t>Mitgliederversammlung</a:t>
            </a:r>
            <a:br>
              <a:rPr lang="de-CH" sz="3200" b="1" dirty="0">
                <a:solidFill>
                  <a:srgbClr val="00B050"/>
                </a:solidFill>
              </a:rPr>
            </a:br>
            <a:r>
              <a:rPr lang="de-CH" sz="3200" b="1" dirty="0">
                <a:solidFill>
                  <a:srgbClr val="00B050"/>
                </a:solidFill>
              </a:rPr>
              <a:t>2001</a:t>
            </a:r>
            <a:endParaRPr lang="de-CH" sz="3200" dirty="0"/>
          </a:p>
        </p:txBody>
      </p:sp>
      <p:pic>
        <p:nvPicPr>
          <p:cNvPr id="2050" name="Picture 2" descr="G:\BSVU\Daten_bis_12_06_2018\Fotos\HV2001\BSV_Uzwil_u_U__6___15_03_01__2_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556792"/>
            <a:ext cx="2476500" cy="3314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G:\BSVU\Daten_bis_12_06_2018\Fotos\HV2001\BSV Uzwil u U, 11 , 15 03 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1556792"/>
            <a:ext cx="2232248" cy="3366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G:\BSVU\Daten_bis_12_06_2018\Fotos\HV2001\BSV_Uzwil_u_U__8___15_03_0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556791"/>
            <a:ext cx="2229152" cy="3360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0864745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 smtClean="0">
                <a:solidFill>
                  <a:srgbClr val="00B050"/>
                </a:solidFill>
              </a:rPr>
              <a:t>Neuhof Zünd 2022</a:t>
            </a:r>
            <a:endParaRPr lang="de-CH" sz="3200" b="1" dirty="0">
              <a:solidFill>
                <a:srgbClr val="00B050"/>
              </a:solidFill>
            </a:endParaRPr>
          </a:p>
        </p:txBody>
      </p:sp>
      <p:pic>
        <p:nvPicPr>
          <p:cNvPr id="33794" name="Picture 2" descr="G:\BSVU\PluSport_Uzwil_09.09.2022\5._Marketing\5.4_WEB_Site_HomePage\5.4.3_Fotos\2022\IMG-20220623-WA00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62931"/>
            <a:ext cx="8229600" cy="400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9284229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>
                <a:solidFill>
                  <a:srgbClr val="00B050"/>
                </a:solidFill>
              </a:rPr>
              <a:t>Neuhof Zünd 2022</a:t>
            </a:r>
            <a:endParaRPr lang="de-CH" sz="3200" dirty="0"/>
          </a:p>
        </p:txBody>
      </p:sp>
      <p:pic>
        <p:nvPicPr>
          <p:cNvPr id="34818" name="Picture 2" descr="G:\BSVU\PluSport_Uzwil_09.09.2022\5._Marketing\5.4_WEB_Site_HomePage\5.4.3_Fotos\2022\IMG-20220619-WA001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43333"/>
            <a:ext cx="8229600" cy="4039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978550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 err="1" smtClean="0">
                <a:solidFill>
                  <a:srgbClr val="00B050"/>
                </a:solidFill>
              </a:rPr>
              <a:t>Städtlilauf</a:t>
            </a:r>
            <a:r>
              <a:rPr lang="de-CH" sz="3200" b="1" dirty="0" smtClean="0">
                <a:solidFill>
                  <a:srgbClr val="00B050"/>
                </a:solidFill>
              </a:rPr>
              <a:t> </a:t>
            </a:r>
            <a:r>
              <a:rPr lang="de-CH" sz="3200" b="1" dirty="0" err="1" smtClean="0">
                <a:solidFill>
                  <a:srgbClr val="00B050"/>
                </a:solidFill>
              </a:rPr>
              <a:t>Bischofszell</a:t>
            </a:r>
            <a:r>
              <a:rPr lang="de-CH" sz="3200" b="1" dirty="0" smtClean="0">
                <a:solidFill>
                  <a:srgbClr val="00B050"/>
                </a:solidFill>
              </a:rPr>
              <a:t> 2022</a:t>
            </a:r>
            <a:endParaRPr lang="de-CH" sz="3200" b="1" dirty="0">
              <a:solidFill>
                <a:srgbClr val="00B050"/>
              </a:solidFill>
            </a:endParaRPr>
          </a:p>
        </p:txBody>
      </p:sp>
      <p:pic>
        <p:nvPicPr>
          <p:cNvPr id="35842" name="Picture 2" descr="G:\BSVU\PluSport_Uzwil_09.09.2022\5._Marketing\5.4_WEB_Site_HomePage\5.4.3_Fotos\2022\Bischofszeller_Städtlilauf\20220424_12325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3664858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 err="1">
                <a:solidFill>
                  <a:srgbClr val="00B050"/>
                </a:solidFill>
              </a:rPr>
              <a:t>Städtlilauf</a:t>
            </a:r>
            <a:r>
              <a:rPr lang="de-CH" sz="3200" b="1" dirty="0">
                <a:solidFill>
                  <a:srgbClr val="00B050"/>
                </a:solidFill>
              </a:rPr>
              <a:t> </a:t>
            </a:r>
            <a:r>
              <a:rPr lang="de-CH" sz="3200" b="1" dirty="0" err="1">
                <a:solidFill>
                  <a:srgbClr val="00B050"/>
                </a:solidFill>
              </a:rPr>
              <a:t>Bischofszell</a:t>
            </a:r>
            <a:r>
              <a:rPr lang="de-CH" sz="3200" b="1" dirty="0">
                <a:solidFill>
                  <a:srgbClr val="00B050"/>
                </a:solidFill>
              </a:rPr>
              <a:t> 2022</a:t>
            </a:r>
            <a:endParaRPr lang="de-CH" sz="3200" dirty="0"/>
          </a:p>
        </p:txBody>
      </p:sp>
      <p:pic>
        <p:nvPicPr>
          <p:cNvPr id="36866" name="Picture 2" descr="G:\BSVU\PluSport_Uzwil_09.09.2022\5._Marketing\5.4_WEB_Site_HomePage\5.4.3_Fotos\2022\Bischofszeller_Städtlilauf\20220424_12444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0713806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 err="1">
                <a:solidFill>
                  <a:srgbClr val="00B050"/>
                </a:solidFill>
              </a:rPr>
              <a:t>Städtlilauf</a:t>
            </a:r>
            <a:r>
              <a:rPr lang="de-CH" sz="3200" b="1" dirty="0">
                <a:solidFill>
                  <a:srgbClr val="00B050"/>
                </a:solidFill>
              </a:rPr>
              <a:t> </a:t>
            </a:r>
            <a:r>
              <a:rPr lang="de-CH" sz="3200" b="1" dirty="0" err="1">
                <a:solidFill>
                  <a:srgbClr val="00B050"/>
                </a:solidFill>
              </a:rPr>
              <a:t>Bischofszell</a:t>
            </a:r>
            <a:r>
              <a:rPr lang="de-CH" sz="3200" b="1" dirty="0">
                <a:solidFill>
                  <a:srgbClr val="00B050"/>
                </a:solidFill>
              </a:rPr>
              <a:t> 2022</a:t>
            </a:r>
            <a:endParaRPr lang="de-CH" sz="3200" dirty="0"/>
          </a:p>
        </p:txBody>
      </p:sp>
      <p:pic>
        <p:nvPicPr>
          <p:cNvPr id="37890" name="Picture 2" descr="G:\BSVU\PluSport_Uzwil_09.09.2022\5._Marketing\5.4_WEB_Site_HomePage\5.4.3_Fotos\2022\Bischofszeller_Städtlilauf\IMG-20220424-WA001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6440" y="1600200"/>
            <a:ext cx="220012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891" name="Picture 3" descr="G:\BSVU\PluSport_Uzwil_09.09.2022\5._Marketing\5.4_WEB_Site_HomePage\5.4.3_Fotos\2022\Bischofszeller_Städtlilauf\IMG-20220424-WA001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7440" y="1600200"/>
            <a:ext cx="220012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9458190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>
                <a:solidFill>
                  <a:srgbClr val="00B050"/>
                </a:solidFill>
              </a:rPr>
              <a:t>Neuhof Zünd 2022</a:t>
            </a:r>
            <a:endParaRPr lang="de-CH" sz="3200" dirty="0"/>
          </a:p>
        </p:txBody>
      </p:sp>
      <p:pic>
        <p:nvPicPr>
          <p:cNvPr id="38914" name="Picture 2" descr="G:\BSVU\PluSport_Uzwil_09.09.2022\5._Marketing\5.4_WEB_Site_HomePage\5.4.3_Fotos\2022\IMG-20220619-WA002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62931"/>
            <a:ext cx="8229600" cy="400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5761810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 err="1">
                <a:solidFill>
                  <a:srgbClr val="00B050"/>
                </a:solidFill>
              </a:rPr>
              <a:t>Eidg</a:t>
            </a:r>
            <a:r>
              <a:rPr lang="de-CH" sz="3200" b="1" dirty="0">
                <a:solidFill>
                  <a:srgbClr val="00B050"/>
                </a:solidFill>
              </a:rPr>
              <a:t>. Behindertensporttag von </a:t>
            </a:r>
            <a:r>
              <a:rPr lang="de-CH" sz="3200" b="1" dirty="0" err="1">
                <a:solidFill>
                  <a:srgbClr val="00B050"/>
                </a:solidFill>
              </a:rPr>
              <a:t>PluSport</a:t>
            </a:r>
            <a:r>
              <a:rPr lang="de-CH" sz="3200" b="1" dirty="0">
                <a:solidFill>
                  <a:srgbClr val="00B050"/>
                </a:solidFill>
              </a:rPr>
              <a:t> in </a:t>
            </a:r>
            <a:r>
              <a:rPr lang="de-CH" sz="3200" b="1" dirty="0" err="1">
                <a:solidFill>
                  <a:srgbClr val="00B050"/>
                </a:solidFill>
              </a:rPr>
              <a:t>Magglingen</a:t>
            </a:r>
            <a:r>
              <a:rPr lang="de-CH" sz="3200" b="1" dirty="0">
                <a:solidFill>
                  <a:srgbClr val="00B050"/>
                </a:solidFill>
              </a:rPr>
              <a:t> </a:t>
            </a:r>
            <a:r>
              <a:rPr lang="de-CH" sz="3200" b="1" dirty="0" smtClean="0">
                <a:solidFill>
                  <a:srgbClr val="00B050"/>
                </a:solidFill>
              </a:rPr>
              <a:t>2023</a:t>
            </a:r>
            <a:endParaRPr lang="de-CH" sz="3200" dirty="0"/>
          </a:p>
        </p:txBody>
      </p:sp>
      <p:pic>
        <p:nvPicPr>
          <p:cNvPr id="39938" name="Picture 2" descr="G:\BSVU\PluSport_Uzwil_09.09.2022\5._Marketing\5.4_WEB_Site_HomePage\5.4.3_Fotos\2023\2023_Magglingen\20230709_18112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0449682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 err="1">
                <a:solidFill>
                  <a:srgbClr val="00B050"/>
                </a:solidFill>
              </a:rPr>
              <a:t>Eidg</a:t>
            </a:r>
            <a:r>
              <a:rPr lang="de-CH" sz="3200" b="1" dirty="0">
                <a:solidFill>
                  <a:srgbClr val="00B050"/>
                </a:solidFill>
              </a:rPr>
              <a:t>. Behindertensporttag von </a:t>
            </a:r>
            <a:r>
              <a:rPr lang="de-CH" sz="3200" b="1" dirty="0" err="1">
                <a:solidFill>
                  <a:srgbClr val="00B050"/>
                </a:solidFill>
              </a:rPr>
              <a:t>PluSport</a:t>
            </a:r>
            <a:r>
              <a:rPr lang="de-CH" sz="3200" b="1" dirty="0">
                <a:solidFill>
                  <a:srgbClr val="00B050"/>
                </a:solidFill>
              </a:rPr>
              <a:t> in </a:t>
            </a:r>
            <a:r>
              <a:rPr lang="de-CH" sz="3200" b="1" dirty="0" err="1">
                <a:solidFill>
                  <a:srgbClr val="00B050"/>
                </a:solidFill>
              </a:rPr>
              <a:t>Magglingen</a:t>
            </a:r>
            <a:r>
              <a:rPr lang="de-CH" sz="3200" b="1" dirty="0">
                <a:solidFill>
                  <a:srgbClr val="00B050"/>
                </a:solidFill>
              </a:rPr>
              <a:t> 2023</a:t>
            </a:r>
            <a:endParaRPr lang="de-CH" sz="3200" dirty="0"/>
          </a:p>
        </p:txBody>
      </p:sp>
      <p:pic>
        <p:nvPicPr>
          <p:cNvPr id="40962" name="Picture 2" descr="G:\BSVU\PluSport_Uzwil_09.09.2022\5._Marketing\5.4_WEB_Site_HomePage\5.4.3_Fotos\2023\2023_Magglingen\20230709_15233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6188906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 err="1">
                <a:solidFill>
                  <a:srgbClr val="00B050"/>
                </a:solidFill>
              </a:rPr>
              <a:t>Eidg</a:t>
            </a:r>
            <a:r>
              <a:rPr lang="de-CH" sz="3200" b="1" dirty="0">
                <a:solidFill>
                  <a:srgbClr val="00B050"/>
                </a:solidFill>
              </a:rPr>
              <a:t>. Behindertensporttag von </a:t>
            </a:r>
            <a:r>
              <a:rPr lang="de-CH" sz="3200" b="1" dirty="0" err="1">
                <a:solidFill>
                  <a:srgbClr val="00B050"/>
                </a:solidFill>
              </a:rPr>
              <a:t>PluSport</a:t>
            </a:r>
            <a:r>
              <a:rPr lang="de-CH" sz="3200" b="1" dirty="0">
                <a:solidFill>
                  <a:srgbClr val="00B050"/>
                </a:solidFill>
              </a:rPr>
              <a:t> in </a:t>
            </a:r>
            <a:r>
              <a:rPr lang="de-CH" sz="3200" b="1" dirty="0" err="1">
                <a:solidFill>
                  <a:srgbClr val="00B050"/>
                </a:solidFill>
              </a:rPr>
              <a:t>Magglingen</a:t>
            </a:r>
            <a:r>
              <a:rPr lang="de-CH" sz="3200" b="1" dirty="0">
                <a:solidFill>
                  <a:srgbClr val="00B050"/>
                </a:solidFill>
              </a:rPr>
              <a:t> 2023</a:t>
            </a:r>
            <a:endParaRPr lang="de-CH" sz="3200" dirty="0"/>
          </a:p>
        </p:txBody>
      </p:sp>
      <p:pic>
        <p:nvPicPr>
          <p:cNvPr id="41986" name="Picture 2" descr="G:\BSVU\PluSport_Uzwil_09.09.2022\5._Marketing\5.4_WEB_Site_HomePage\5.4.3_Fotos\2023\2023_Magglingen\20230710_21160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3975" y="1600200"/>
            <a:ext cx="483605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5647980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 err="1">
                <a:solidFill>
                  <a:srgbClr val="00B050"/>
                </a:solidFill>
              </a:rPr>
              <a:t>Eidg</a:t>
            </a:r>
            <a:r>
              <a:rPr lang="de-CH" sz="3200" b="1" dirty="0">
                <a:solidFill>
                  <a:srgbClr val="00B050"/>
                </a:solidFill>
              </a:rPr>
              <a:t>. Behindertensporttag von </a:t>
            </a:r>
            <a:r>
              <a:rPr lang="de-CH" sz="3200" b="1" dirty="0" err="1">
                <a:solidFill>
                  <a:srgbClr val="00B050"/>
                </a:solidFill>
              </a:rPr>
              <a:t>PluSport</a:t>
            </a:r>
            <a:r>
              <a:rPr lang="de-CH" sz="3200" b="1" dirty="0">
                <a:solidFill>
                  <a:srgbClr val="00B050"/>
                </a:solidFill>
              </a:rPr>
              <a:t> in </a:t>
            </a:r>
            <a:r>
              <a:rPr lang="de-CH" sz="3200" b="1" dirty="0" err="1">
                <a:solidFill>
                  <a:srgbClr val="00B050"/>
                </a:solidFill>
              </a:rPr>
              <a:t>Magglingen</a:t>
            </a:r>
            <a:r>
              <a:rPr lang="de-CH" sz="3200" b="1" dirty="0">
                <a:solidFill>
                  <a:srgbClr val="00B050"/>
                </a:solidFill>
              </a:rPr>
              <a:t> 2023</a:t>
            </a:r>
            <a:endParaRPr lang="de-CH" sz="3200" dirty="0"/>
          </a:p>
        </p:txBody>
      </p:sp>
      <p:pic>
        <p:nvPicPr>
          <p:cNvPr id="43010" name="Picture 2" descr="G:\BSVU\PluSport_Uzwil_09.09.2022\5._Marketing\5.4_WEB_Site_HomePage\5.4.3_Fotos\2023\2023_Magglingen\20230709_15005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7985306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 smtClean="0">
                <a:solidFill>
                  <a:srgbClr val="00B050"/>
                </a:solidFill>
              </a:rPr>
              <a:t>WEGA-Cup 2003</a:t>
            </a:r>
            <a:endParaRPr lang="de-CH" sz="3200" b="1" dirty="0">
              <a:solidFill>
                <a:srgbClr val="00B050"/>
              </a:solidFill>
            </a:endParaRPr>
          </a:p>
        </p:txBody>
      </p:sp>
      <p:pic>
        <p:nvPicPr>
          <p:cNvPr id="10242" name="Picture 2" descr="G:\BSVU\Daten_bis_12_06_2018\Fotos\WegaCup2003\IM00030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9864760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 smtClean="0">
                <a:solidFill>
                  <a:srgbClr val="00B050"/>
                </a:solidFill>
              </a:rPr>
              <a:t>Special-</a:t>
            </a:r>
            <a:r>
              <a:rPr lang="de-CH" sz="3200" b="1" dirty="0" err="1" smtClean="0">
                <a:solidFill>
                  <a:srgbClr val="00B050"/>
                </a:solidFill>
              </a:rPr>
              <a:t>Olympic</a:t>
            </a:r>
            <a:r>
              <a:rPr lang="de-CH" sz="3200" b="1" dirty="0" smtClean="0">
                <a:solidFill>
                  <a:srgbClr val="00B050"/>
                </a:solidFill>
              </a:rPr>
              <a:t> </a:t>
            </a:r>
            <a:r>
              <a:rPr lang="de-CH" sz="3200" b="1" dirty="0" err="1" smtClean="0">
                <a:solidFill>
                  <a:srgbClr val="00B050"/>
                </a:solidFill>
              </a:rPr>
              <a:t>Balgach</a:t>
            </a:r>
            <a:r>
              <a:rPr lang="de-CH" sz="3200" b="1" dirty="0" smtClean="0">
                <a:solidFill>
                  <a:srgbClr val="00B050"/>
                </a:solidFill>
              </a:rPr>
              <a:t> 2023</a:t>
            </a:r>
            <a:endParaRPr lang="de-CH" sz="3200" b="1" dirty="0">
              <a:solidFill>
                <a:srgbClr val="00B050"/>
              </a:solidFill>
            </a:endParaRPr>
          </a:p>
        </p:txBody>
      </p:sp>
      <p:pic>
        <p:nvPicPr>
          <p:cNvPr id="44034" name="Picture 2" descr="G:\BSVU\PluSport_Uzwil_09.09.2022\5._Marketing\5.4_WEB_Site_HomePage\5.4.3_Fotos\2023\SwissOlympics_Schwimmen\IMG-20230611-WA000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7509474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 smtClean="0">
                <a:solidFill>
                  <a:srgbClr val="00B050"/>
                </a:solidFill>
              </a:rPr>
              <a:t>Neuhof 1+2 Cid 2023</a:t>
            </a:r>
            <a:endParaRPr lang="de-CH" sz="3200" b="1" dirty="0">
              <a:solidFill>
                <a:srgbClr val="00B050"/>
              </a:solidFill>
            </a:endParaRPr>
          </a:p>
        </p:txBody>
      </p:sp>
      <p:pic>
        <p:nvPicPr>
          <p:cNvPr id="45058" name="Picture 2" descr="G:\BSVU\PluSport_Uzwil_09.09.2022\5._Marketing\5.4_WEB_Site_HomePage\5.4.3_Fotos\2023\Turngruppe Neuhof 1_2\IMG-20221221-WA00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3765850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 smtClean="0">
                <a:solidFill>
                  <a:srgbClr val="00B050"/>
                </a:solidFill>
              </a:rPr>
              <a:t>Spiel ohne Grenzen 2023</a:t>
            </a:r>
            <a:endParaRPr lang="de-CH" sz="3200" b="1" dirty="0">
              <a:solidFill>
                <a:srgbClr val="00B050"/>
              </a:solidFill>
            </a:endParaRPr>
          </a:p>
        </p:txBody>
      </p:sp>
      <p:pic>
        <p:nvPicPr>
          <p:cNvPr id="46082" name="Picture 2" descr="G:\BSVU\PluSport_Uzwil_09.09.2022\5._Marketing\5.4_WEB_Site_HomePage\5.4.3_Fotos\2023\Turngruppe Neuhof 3\IMG-20230923-WA003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036839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>
                <a:solidFill>
                  <a:srgbClr val="00B050"/>
                </a:solidFill>
              </a:rPr>
              <a:t>Spiel ohne Grenzen 2023</a:t>
            </a:r>
            <a:endParaRPr lang="de-CH" sz="3200" dirty="0"/>
          </a:p>
        </p:txBody>
      </p:sp>
      <p:pic>
        <p:nvPicPr>
          <p:cNvPr id="47106" name="Picture 2" descr="G:\BSVU\PluSport_Uzwil_09.09.2022\5._Marketing\5.4_WEB_Site_HomePage\5.4.3_Fotos\2023\Turngruppe Neuhof 3\IMG-20230923-WA003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264" y="1600200"/>
            <a:ext cx="3394472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107" name="Picture 3" descr="G:\BSVU\PluSport_Uzwil_09.09.2022\5._Marketing\5.4_WEB_Site_HomePage\5.4.3_Fotos\2023\Turngruppe Neuhof 3\IMG-20230923-WA001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0264" y="1600200"/>
            <a:ext cx="3394472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5728524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z="3200" b="1" dirty="0" smtClean="0">
                <a:solidFill>
                  <a:srgbClr val="00B050"/>
                </a:solidFill>
              </a:rPr>
              <a:t>Turngruppe Berufsschule </a:t>
            </a:r>
            <a:r>
              <a:rPr lang="de-CH" sz="3200" b="1" dirty="0" err="1" smtClean="0">
                <a:solidFill>
                  <a:srgbClr val="00B050"/>
                </a:solidFill>
              </a:rPr>
              <a:t>Sayit</a:t>
            </a:r>
            <a:r>
              <a:rPr lang="de-CH" sz="3200" b="1" dirty="0" smtClean="0">
                <a:solidFill>
                  <a:srgbClr val="00B050"/>
                </a:solidFill>
              </a:rPr>
              <a:t> </a:t>
            </a:r>
            <a:r>
              <a:rPr lang="de-CH" sz="3200" b="1" dirty="0" err="1" smtClean="0">
                <a:solidFill>
                  <a:srgbClr val="00B050"/>
                </a:solidFill>
              </a:rPr>
              <a:t>Atile</a:t>
            </a:r>
            <a:r>
              <a:rPr lang="de-CH" sz="3200" b="1" dirty="0" smtClean="0">
                <a:solidFill>
                  <a:srgbClr val="00B050"/>
                </a:solidFill>
              </a:rPr>
              <a:t> 2023</a:t>
            </a:r>
            <a:endParaRPr lang="de-CH" sz="3200" b="1" dirty="0">
              <a:solidFill>
                <a:srgbClr val="00B050"/>
              </a:solidFill>
            </a:endParaRPr>
          </a:p>
        </p:txBody>
      </p:sp>
      <p:pic>
        <p:nvPicPr>
          <p:cNvPr id="48130" name="Picture 2" descr="G:\BSVU\PluSport_Uzwil_09.09.2022\5._Marketing\5.4_WEB_Site_HomePage\5.4.3_Fotos\2023\Turngruppe_BZWU_Berufsschule\IMG_20230309_1916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037" y="1600200"/>
            <a:ext cx="6033925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1182879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>
                <a:solidFill>
                  <a:srgbClr val="00B050"/>
                </a:solidFill>
              </a:rPr>
              <a:t>Turngruppe Berufsschule </a:t>
            </a:r>
            <a:r>
              <a:rPr lang="de-CH" sz="3200" b="1" dirty="0" err="1">
                <a:solidFill>
                  <a:srgbClr val="00B050"/>
                </a:solidFill>
              </a:rPr>
              <a:t>Sayit</a:t>
            </a:r>
            <a:r>
              <a:rPr lang="de-CH" sz="3200" b="1" dirty="0">
                <a:solidFill>
                  <a:srgbClr val="00B050"/>
                </a:solidFill>
              </a:rPr>
              <a:t> </a:t>
            </a:r>
            <a:r>
              <a:rPr lang="de-CH" sz="3200" b="1" dirty="0" err="1">
                <a:solidFill>
                  <a:srgbClr val="00B050"/>
                </a:solidFill>
              </a:rPr>
              <a:t>Atile</a:t>
            </a:r>
            <a:r>
              <a:rPr lang="de-CH" sz="3200" b="1" dirty="0">
                <a:solidFill>
                  <a:srgbClr val="00B050"/>
                </a:solidFill>
              </a:rPr>
              <a:t> 2023</a:t>
            </a:r>
            <a:endParaRPr lang="de-CH" sz="3200" dirty="0"/>
          </a:p>
        </p:txBody>
      </p:sp>
      <p:pic>
        <p:nvPicPr>
          <p:cNvPr id="49154" name="Picture 2" descr="G:\BSVU\PluSport_Uzwil_09.09.2022\5._Marketing\5.4_WEB_Site_HomePage\5.4.3_Fotos\2023\Turngruppe_BZWU_Berufsschule\IMG_20230113_22163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359" y="1600200"/>
            <a:ext cx="6035281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284443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>
                <a:solidFill>
                  <a:srgbClr val="00B050"/>
                </a:solidFill>
              </a:rPr>
              <a:t>Turngruppe Berufsschule </a:t>
            </a:r>
            <a:r>
              <a:rPr lang="de-CH" sz="3200" b="1" dirty="0" err="1">
                <a:solidFill>
                  <a:srgbClr val="00B050"/>
                </a:solidFill>
              </a:rPr>
              <a:t>Sayit</a:t>
            </a:r>
            <a:r>
              <a:rPr lang="de-CH" sz="3200" b="1" dirty="0">
                <a:solidFill>
                  <a:srgbClr val="00B050"/>
                </a:solidFill>
              </a:rPr>
              <a:t> </a:t>
            </a:r>
            <a:r>
              <a:rPr lang="de-CH" sz="3200" b="1" dirty="0" err="1">
                <a:solidFill>
                  <a:srgbClr val="00B050"/>
                </a:solidFill>
              </a:rPr>
              <a:t>Atile</a:t>
            </a:r>
            <a:r>
              <a:rPr lang="de-CH" sz="3200" b="1" dirty="0">
                <a:solidFill>
                  <a:srgbClr val="00B050"/>
                </a:solidFill>
              </a:rPr>
              <a:t> 2023</a:t>
            </a:r>
            <a:endParaRPr lang="de-CH" sz="3200" dirty="0"/>
          </a:p>
        </p:txBody>
      </p:sp>
      <p:pic>
        <p:nvPicPr>
          <p:cNvPr id="50178" name="Picture 2" descr="G:\BSVU\PluSport_Uzwil_09.09.2022\5._Marketing\5.4_WEB_Site_HomePage\5.4.3_Fotos\2023\Turngruppe_BZWU_Berufsschule\IMG-20230113-WA000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7185020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>
                <a:solidFill>
                  <a:srgbClr val="00B050"/>
                </a:solidFill>
              </a:rPr>
              <a:t>Turngruppe </a:t>
            </a:r>
            <a:r>
              <a:rPr lang="de-CH" sz="3200" b="1" dirty="0" err="1" smtClean="0">
                <a:solidFill>
                  <a:srgbClr val="00B050"/>
                </a:solidFill>
              </a:rPr>
              <a:t>Schöntal</a:t>
            </a:r>
            <a:r>
              <a:rPr lang="de-CH" sz="3200" b="1" dirty="0" smtClean="0">
                <a:solidFill>
                  <a:srgbClr val="00B050"/>
                </a:solidFill>
              </a:rPr>
              <a:t> </a:t>
            </a:r>
            <a:r>
              <a:rPr lang="de-CH" sz="3200" b="1" dirty="0" err="1" smtClean="0">
                <a:solidFill>
                  <a:srgbClr val="00B050"/>
                </a:solidFill>
              </a:rPr>
              <a:t>Sayit</a:t>
            </a:r>
            <a:r>
              <a:rPr lang="de-CH" sz="3200" b="1" dirty="0" smtClean="0">
                <a:solidFill>
                  <a:srgbClr val="00B050"/>
                </a:solidFill>
              </a:rPr>
              <a:t> </a:t>
            </a:r>
            <a:r>
              <a:rPr lang="de-CH" sz="3200" b="1" dirty="0" err="1">
                <a:solidFill>
                  <a:srgbClr val="00B050"/>
                </a:solidFill>
              </a:rPr>
              <a:t>Atile</a:t>
            </a:r>
            <a:r>
              <a:rPr lang="de-CH" sz="3200" b="1" dirty="0">
                <a:solidFill>
                  <a:srgbClr val="00B050"/>
                </a:solidFill>
              </a:rPr>
              <a:t> 2023</a:t>
            </a:r>
            <a:endParaRPr lang="de-CH" sz="3200" dirty="0"/>
          </a:p>
        </p:txBody>
      </p:sp>
      <p:pic>
        <p:nvPicPr>
          <p:cNvPr id="51202" name="Picture 2" descr="G:\BSVU\PluSport_Uzwil_09.09.2022\5._Marketing\5.4_WEB_Site_HomePage\5.4.3_Fotos\2023\Turngruppe_BZWU_Berufsschule\IMG-20230922-WA001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9833496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b="1" dirty="0" smtClean="0">
                <a:solidFill>
                  <a:srgbClr val="00B050"/>
                </a:solidFill>
              </a:rPr>
              <a:t>Termine 2024</a:t>
            </a:r>
            <a:endParaRPr lang="de-CH" b="1" dirty="0">
              <a:solidFill>
                <a:srgbClr val="00B050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de-CH" b="1" dirty="0" smtClean="0">
                <a:solidFill>
                  <a:srgbClr val="00B050"/>
                </a:solidFill>
              </a:rPr>
              <a:t>Jubiläums-Brunch Sonntag 28. April 2024</a:t>
            </a:r>
          </a:p>
          <a:p>
            <a:pPr marL="0" indent="0" algn="ctr">
              <a:buNone/>
            </a:pPr>
            <a:r>
              <a:rPr lang="de-CH" b="1" dirty="0" smtClean="0">
                <a:solidFill>
                  <a:srgbClr val="00B050"/>
                </a:solidFill>
              </a:rPr>
              <a:t>Ab 09:30 Uhr bis 13:00 Uhr</a:t>
            </a:r>
          </a:p>
          <a:p>
            <a:pPr marL="0" indent="0" algn="ctr">
              <a:buNone/>
            </a:pPr>
            <a:endParaRPr lang="de-CH" dirty="0"/>
          </a:p>
          <a:p>
            <a:r>
              <a:rPr lang="de-CH" b="1" dirty="0" smtClean="0">
                <a:solidFill>
                  <a:srgbClr val="00B050"/>
                </a:solidFill>
              </a:rPr>
              <a:t>Jubiläumsfeier Sonntag 24. November 2024</a:t>
            </a:r>
          </a:p>
          <a:p>
            <a:pPr marL="0" indent="0" algn="ctr">
              <a:buNone/>
            </a:pPr>
            <a:r>
              <a:rPr lang="de-CH" b="1" dirty="0" smtClean="0">
                <a:solidFill>
                  <a:srgbClr val="00B050"/>
                </a:solidFill>
              </a:rPr>
              <a:t>Ab Mittag</a:t>
            </a:r>
            <a:endParaRPr lang="de-CH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7170870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 err="1" smtClean="0">
                <a:solidFill>
                  <a:srgbClr val="00B050"/>
                </a:solidFill>
              </a:rPr>
              <a:t>Eidg</a:t>
            </a:r>
            <a:r>
              <a:rPr lang="de-CH" sz="3200" b="1" dirty="0" smtClean="0">
                <a:solidFill>
                  <a:srgbClr val="00B050"/>
                </a:solidFill>
              </a:rPr>
              <a:t>. Behindertensporttag von </a:t>
            </a:r>
            <a:r>
              <a:rPr lang="de-CH" sz="3200" b="1" dirty="0" err="1" smtClean="0">
                <a:solidFill>
                  <a:srgbClr val="00B050"/>
                </a:solidFill>
              </a:rPr>
              <a:t>PluSport</a:t>
            </a:r>
            <a:r>
              <a:rPr lang="de-CH" sz="3200" b="1" dirty="0" smtClean="0">
                <a:solidFill>
                  <a:srgbClr val="00B050"/>
                </a:solidFill>
              </a:rPr>
              <a:t> in </a:t>
            </a:r>
            <a:r>
              <a:rPr lang="de-CH" sz="3200" b="1" dirty="0" err="1" smtClean="0">
                <a:solidFill>
                  <a:srgbClr val="00B050"/>
                </a:solidFill>
              </a:rPr>
              <a:t>Magglingen</a:t>
            </a:r>
            <a:r>
              <a:rPr lang="de-CH" sz="3200" b="1" dirty="0" smtClean="0">
                <a:solidFill>
                  <a:srgbClr val="00B050"/>
                </a:solidFill>
              </a:rPr>
              <a:t> 2003</a:t>
            </a:r>
            <a:endParaRPr lang="de-CH" sz="3200" b="1" dirty="0">
              <a:solidFill>
                <a:srgbClr val="00B050"/>
              </a:solidFill>
            </a:endParaRPr>
          </a:p>
        </p:txBody>
      </p:sp>
      <p:pic>
        <p:nvPicPr>
          <p:cNvPr id="3074" name="Picture 2" descr="G:\BSVU\Daten_bis_12_06_2018\Fotos\Magglingen 2003\IM00006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G:\BSVU\Daten_bis_12_06_2018\Fotos\Magglingen 2003\IM00006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348706"/>
            <a:ext cx="403860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9703462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 smtClean="0">
                <a:solidFill>
                  <a:srgbClr val="00B050"/>
                </a:solidFill>
              </a:rPr>
              <a:t>2004 </a:t>
            </a:r>
            <a:r>
              <a:rPr lang="de-CH" sz="3200" b="1" dirty="0">
                <a:solidFill>
                  <a:srgbClr val="00B050"/>
                </a:solidFill>
              </a:rPr>
              <a:t>/ </a:t>
            </a:r>
            <a:r>
              <a:rPr lang="de-CH" sz="3200" b="1" dirty="0" smtClean="0">
                <a:solidFill>
                  <a:srgbClr val="00B050"/>
                </a:solidFill>
              </a:rPr>
              <a:t>30 </a:t>
            </a:r>
            <a:r>
              <a:rPr lang="de-CH" sz="3200" b="1" dirty="0">
                <a:solidFill>
                  <a:srgbClr val="00B050"/>
                </a:solidFill>
              </a:rPr>
              <a:t>Jahre </a:t>
            </a:r>
            <a:br>
              <a:rPr lang="de-CH" sz="3200" b="1" dirty="0">
                <a:solidFill>
                  <a:srgbClr val="00B050"/>
                </a:solidFill>
              </a:rPr>
            </a:br>
            <a:r>
              <a:rPr lang="de-CH" sz="3200" b="1" dirty="0">
                <a:solidFill>
                  <a:srgbClr val="00B050"/>
                </a:solidFill>
              </a:rPr>
              <a:t>Behinderten-Sportverein Uzwil &amp; Umgebung</a:t>
            </a:r>
            <a:endParaRPr lang="de-CH" sz="3200" dirty="0"/>
          </a:p>
        </p:txBody>
      </p:sp>
      <p:pic>
        <p:nvPicPr>
          <p:cNvPr id="4098" name="Picture 2" descr="G:\BSVU\Daten_bis_12_06_2018\Fotos\Jubiläum 2004\DSC0002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264" y="1600200"/>
            <a:ext cx="3394472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0264" y="1600200"/>
            <a:ext cx="3394472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44491616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>
                <a:solidFill>
                  <a:srgbClr val="00B050"/>
                </a:solidFill>
              </a:rPr>
              <a:t>2004 / 30 Jahre </a:t>
            </a:r>
            <a:br>
              <a:rPr lang="de-CH" sz="3200" b="1" dirty="0">
                <a:solidFill>
                  <a:srgbClr val="00B050"/>
                </a:solidFill>
              </a:rPr>
            </a:br>
            <a:r>
              <a:rPr lang="de-CH" sz="3200" b="1" dirty="0">
                <a:solidFill>
                  <a:srgbClr val="00B050"/>
                </a:solidFill>
              </a:rPr>
              <a:t>Behinderten-Sportverein Uzwil &amp; </a:t>
            </a:r>
            <a:r>
              <a:rPr lang="de-CH" sz="3200" b="1" dirty="0" smtClean="0">
                <a:solidFill>
                  <a:srgbClr val="00B050"/>
                </a:solidFill>
              </a:rPr>
              <a:t>Umgebung</a:t>
            </a:r>
            <a:endParaRPr lang="de-CH" dirty="0"/>
          </a:p>
        </p:txBody>
      </p:sp>
      <p:pic>
        <p:nvPicPr>
          <p:cNvPr id="5122" name="Picture 2" descr="G:\BSVU\Daten_bis_12_06_2018\Fotos\Jubiläum 2004\DSC0005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G:\BSVU\Daten_bis_12_06_2018\Fotos\Jubiläum 2004\DSC0006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348706"/>
            <a:ext cx="403860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3634418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>
                <a:solidFill>
                  <a:srgbClr val="00B050"/>
                </a:solidFill>
              </a:rPr>
              <a:t>2004 / 30 Jahre </a:t>
            </a:r>
            <a:br>
              <a:rPr lang="de-CH" sz="3200" b="1" dirty="0">
                <a:solidFill>
                  <a:srgbClr val="00B050"/>
                </a:solidFill>
              </a:rPr>
            </a:br>
            <a:r>
              <a:rPr lang="de-CH" sz="3200" b="1" dirty="0">
                <a:solidFill>
                  <a:srgbClr val="00B050"/>
                </a:solidFill>
              </a:rPr>
              <a:t>Behinderten-Sportverein Uzwil &amp; Umgebung</a:t>
            </a:r>
            <a:endParaRPr lang="de-CH" sz="3200" dirty="0"/>
          </a:p>
        </p:txBody>
      </p:sp>
      <p:pic>
        <p:nvPicPr>
          <p:cNvPr id="5" name="Picture 2" descr="G:\BSVU\Daten_bis_12_06_2018\Anlässe\2004\Jubiläum\Fotos\DSC0006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G:\BSVU\Daten_bis_12_06_2018\Anlässe\2004\Jubiläum\Fotos\DSC0006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348706"/>
            <a:ext cx="403860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9967302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rmAutofit/>
          </a:bodyPr>
          <a:lstStyle/>
          <a:p>
            <a:r>
              <a:rPr lang="de-CH" sz="3200" b="1" dirty="0">
                <a:solidFill>
                  <a:srgbClr val="00B050"/>
                </a:solidFill>
              </a:rPr>
              <a:t>2004 / 30 Jahre </a:t>
            </a:r>
            <a:br>
              <a:rPr lang="de-CH" sz="3200" b="1" dirty="0">
                <a:solidFill>
                  <a:srgbClr val="00B050"/>
                </a:solidFill>
              </a:rPr>
            </a:br>
            <a:r>
              <a:rPr lang="de-CH" sz="3200" b="1" dirty="0">
                <a:solidFill>
                  <a:srgbClr val="00B050"/>
                </a:solidFill>
              </a:rPr>
              <a:t>Behinderten-Sportverein Uzwil &amp; Umgebung</a:t>
            </a:r>
            <a:endParaRPr lang="de-CH" sz="3200" dirty="0"/>
          </a:p>
        </p:txBody>
      </p:sp>
      <p:pic>
        <p:nvPicPr>
          <p:cNvPr id="6146" name="Picture 2" descr="G:\BSVU\Daten_bis_12_06_2018\Fotos\Jubiläum 2004\DSC0006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G:\BSVU\Daten_bis_12_06_2018\Fotos\Jubiläum 2004\DSC0002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348706"/>
            <a:ext cx="403860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8780287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 smtClean="0">
                <a:solidFill>
                  <a:srgbClr val="00B050"/>
                </a:solidFill>
              </a:rPr>
              <a:t>Wie alles begann 1974</a:t>
            </a:r>
            <a:endParaRPr lang="de-CH" sz="3200" b="1" dirty="0">
              <a:solidFill>
                <a:srgbClr val="00B05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068" y="1600200"/>
            <a:ext cx="656186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67724816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>
                <a:solidFill>
                  <a:srgbClr val="00B050"/>
                </a:solidFill>
              </a:rPr>
              <a:t>2004 / 30 Jahre </a:t>
            </a:r>
            <a:br>
              <a:rPr lang="de-CH" sz="3200" b="1" dirty="0">
                <a:solidFill>
                  <a:srgbClr val="00B050"/>
                </a:solidFill>
              </a:rPr>
            </a:br>
            <a:r>
              <a:rPr lang="de-CH" sz="3200" b="1" dirty="0">
                <a:solidFill>
                  <a:srgbClr val="00B050"/>
                </a:solidFill>
              </a:rPr>
              <a:t>Behinderten-Sportverein Uzwil &amp; Umgebung</a:t>
            </a:r>
            <a:endParaRPr lang="de-CH" sz="3200" dirty="0"/>
          </a:p>
        </p:txBody>
      </p:sp>
      <p:pic>
        <p:nvPicPr>
          <p:cNvPr id="7170" name="Picture 2" descr="G:\BSVU\Daten_bis_12_06_2018\Fotos\Jubiläum 2004\DSC0007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264" y="1600200"/>
            <a:ext cx="3394472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G:\BSVU\Daten_bis_12_06_2018\Fotos\Jubiläum 2004\DSC0007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0264" y="1600200"/>
            <a:ext cx="3394472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4510055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 smtClean="0">
                <a:solidFill>
                  <a:srgbClr val="00B050"/>
                </a:solidFill>
              </a:rPr>
              <a:t>Plausch-Sporttag 2005 in Nassen</a:t>
            </a:r>
            <a:endParaRPr lang="de-CH" sz="3200" b="1" dirty="0">
              <a:solidFill>
                <a:srgbClr val="00B050"/>
              </a:solidFill>
            </a:endParaRPr>
          </a:p>
        </p:txBody>
      </p:sp>
      <p:pic>
        <p:nvPicPr>
          <p:cNvPr id="3074" name="Picture 2" descr="G:\BSVU\Daten_bis_12_06_2018\Anlässe\2005\Ausflug gruppe gn1_gn2_gw\IM00003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3186491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>
                <a:solidFill>
                  <a:srgbClr val="00B050"/>
                </a:solidFill>
              </a:rPr>
              <a:t>Plausch-Sporttag 2005 in Nassen</a:t>
            </a:r>
            <a:endParaRPr lang="de-CH" sz="3200" dirty="0"/>
          </a:p>
        </p:txBody>
      </p:sp>
      <p:pic>
        <p:nvPicPr>
          <p:cNvPr id="4098" name="Picture 2" descr="G:\BSVU\Daten_bis_12_06_2018\Anlässe\2005\Ausflug gruppe gn1_gn2_gw\IM00004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407101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 err="1">
                <a:solidFill>
                  <a:srgbClr val="00B050"/>
                </a:solidFill>
              </a:rPr>
              <a:t>Eidg</a:t>
            </a:r>
            <a:r>
              <a:rPr lang="de-CH" sz="3200" b="1" dirty="0">
                <a:solidFill>
                  <a:srgbClr val="00B050"/>
                </a:solidFill>
              </a:rPr>
              <a:t>. Behindertensporttag von </a:t>
            </a:r>
            <a:r>
              <a:rPr lang="de-CH" sz="3200" b="1" dirty="0" err="1">
                <a:solidFill>
                  <a:srgbClr val="00B050"/>
                </a:solidFill>
              </a:rPr>
              <a:t>PluSport</a:t>
            </a:r>
            <a:r>
              <a:rPr lang="de-CH" sz="3200" b="1" dirty="0">
                <a:solidFill>
                  <a:srgbClr val="00B050"/>
                </a:solidFill>
              </a:rPr>
              <a:t> in </a:t>
            </a:r>
            <a:r>
              <a:rPr lang="de-CH" sz="3200" b="1" dirty="0" err="1">
                <a:solidFill>
                  <a:srgbClr val="00B050"/>
                </a:solidFill>
              </a:rPr>
              <a:t>Magglingen</a:t>
            </a:r>
            <a:r>
              <a:rPr lang="de-CH" sz="3200" b="1" dirty="0">
                <a:solidFill>
                  <a:srgbClr val="00B050"/>
                </a:solidFill>
              </a:rPr>
              <a:t> </a:t>
            </a:r>
            <a:r>
              <a:rPr lang="de-CH" sz="3200" b="1" dirty="0" smtClean="0">
                <a:solidFill>
                  <a:srgbClr val="00B050"/>
                </a:solidFill>
              </a:rPr>
              <a:t>2006</a:t>
            </a:r>
            <a:endParaRPr lang="de-CH" sz="3200" dirty="0"/>
          </a:p>
        </p:txBody>
      </p:sp>
      <p:pic>
        <p:nvPicPr>
          <p:cNvPr id="8194" name="Picture 2" descr="G:\BSVU\Daten_bis_12_06_2018\Fotos\Magglingen 2006\DSCN016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264" y="1600200"/>
            <a:ext cx="3394472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G:\BSVU\Daten_bis_12_06_2018\Fotos\Magglingen 2006\DSCN020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0264" y="1600200"/>
            <a:ext cx="3394472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3460364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 err="1">
                <a:solidFill>
                  <a:srgbClr val="00B050"/>
                </a:solidFill>
              </a:rPr>
              <a:t>Eidg</a:t>
            </a:r>
            <a:r>
              <a:rPr lang="de-CH" sz="3200" b="1" dirty="0">
                <a:solidFill>
                  <a:srgbClr val="00B050"/>
                </a:solidFill>
              </a:rPr>
              <a:t>. Behindertensporttag von </a:t>
            </a:r>
            <a:r>
              <a:rPr lang="de-CH" sz="3200" b="1" dirty="0" err="1">
                <a:solidFill>
                  <a:srgbClr val="00B050"/>
                </a:solidFill>
              </a:rPr>
              <a:t>PluSport</a:t>
            </a:r>
            <a:r>
              <a:rPr lang="de-CH" sz="3200" b="1" dirty="0">
                <a:solidFill>
                  <a:srgbClr val="00B050"/>
                </a:solidFill>
              </a:rPr>
              <a:t> in </a:t>
            </a:r>
            <a:r>
              <a:rPr lang="de-CH" sz="3200" b="1" dirty="0" err="1">
                <a:solidFill>
                  <a:srgbClr val="00B050"/>
                </a:solidFill>
              </a:rPr>
              <a:t>Magglingen</a:t>
            </a:r>
            <a:r>
              <a:rPr lang="de-CH" sz="3200" b="1" dirty="0">
                <a:solidFill>
                  <a:srgbClr val="00B050"/>
                </a:solidFill>
              </a:rPr>
              <a:t> 2006</a:t>
            </a:r>
            <a:endParaRPr lang="de-CH" sz="3200" dirty="0"/>
          </a:p>
        </p:txBody>
      </p:sp>
      <p:pic>
        <p:nvPicPr>
          <p:cNvPr id="9218" name="Picture 2" descr="G:\BSVU\Daten_bis_12_06_2018\Fotos\Magglingen 2006\DSCN024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G:\BSVU\Daten_bis_12_06_2018\Fotos\Magglingen 2006\DSCN025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348706"/>
            <a:ext cx="403860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3545804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 smtClean="0">
                <a:solidFill>
                  <a:srgbClr val="00B050"/>
                </a:solidFill>
              </a:rPr>
              <a:t>Mitgliederversammlung 2008</a:t>
            </a:r>
            <a:endParaRPr lang="de-CH" sz="3200" b="1" dirty="0">
              <a:solidFill>
                <a:srgbClr val="00B050"/>
              </a:solidFill>
            </a:endParaRPr>
          </a:p>
        </p:txBody>
      </p:sp>
      <p:pic>
        <p:nvPicPr>
          <p:cNvPr id="1026" name="Picture 2" descr="G:\BSVU\Daten_bis_12_06_2018\Fotos\HV 2008\DSCN117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1428261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>
                <a:solidFill>
                  <a:srgbClr val="00B050"/>
                </a:solidFill>
              </a:rPr>
              <a:t>Mitgliederversammlung 2008</a:t>
            </a:r>
            <a:endParaRPr lang="de-CH" sz="3200" dirty="0"/>
          </a:p>
        </p:txBody>
      </p:sp>
      <p:pic>
        <p:nvPicPr>
          <p:cNvPr id="2050" name="Picture 2" descr="G:\BSVU\Daten_bis_12_06_2018\Fotos\HV 2008\DSCN116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5510682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 err="1">
                <a:solidFill>
                  <a:srgbClr val="00B050"/>
                </a:solidFill>
              </a:rPr>
              <a:t>Eidg</a:t>
            </a:r>
            <a:r>
              <a:rPr lang="de-CH" sz="3200" b="1" dirty="0">
                <a:solidFill>
                  <a:srgbClr val="00B050"/>
                </a:solidFill>
              </a:rPr>
              <a:t>. Behindertensporttag von </a:t>
            </a:r>
            <a:r>
              <a:rPr lang="de-CH" sz="3200" b="1" dirty="0" err="1">
                <a:solidFill>
                  <a:srgbClr val="00B050"/>
                </a:solidFill>
              </a:rPr>
              <a:t>PluSport</a:t>
            </a:r>
            <a:r>
              <a:rPr lang="de-CH" sz="3200" b="1" dirty="0">
                <a:solidFill>
                  <a:srgbClr val="00B050"/>
                </a:solidFill>
              </a:rPr>
              <a:t> in </a:t>
            </a:r>
            <a:r>
              <a:rPr lang="de-CH" sz="3200" b="1" dirty="0" err="1">
                <a:solidFill>
                  <a:srgbClr val="00B050"/>
                </a:solidFill>
              </a:rPr>
              <a:t>Magglingen</a:t>
            </a:r>
            <a:r>
              <a:rPr lang="de-CH" sz="3200" b="1" dirty="0">
                <a:solidFill>
                  <a:srgbClr val="00B050"/>
                </a:solidFill>
              </a:rPr>
              <a:t> </a:t>
            </a:r>
            <a:r>
              <a:rPr lang="de-CH" sz="3200" b="1" dirty="0" smtClean="0">
                <a:solidFill>
                  <a:srgbClr val="00B050"/>
                </a:solidFill>
              </a:rPr>
              <a:t>2009</a:t>
            </a:r>
            <a:endParaRPr lang="de-CH" sz="3200" dirty="0"/>
          </a:p>
        </p:txBody>
      </p:sp>
      <p:pic>
        <p:nvPicPr>
          <p:cNvPr id="3074" name="Picture 2" descr="G:\BSVU\Daten_bis_12_06_2018\Anlässe\2009\Magglingen\P70500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6622598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 err="1">
                <a:solidFill>
                  <a:srgbClr val="00B050"/>
                </a:solidFill>
              </a:rPr>
              <a:t>Eidg</a:t>
            </a:r>
            <a:r>
              <a:rPr lang="de-CH" sz="3200" b="1" dirty="0">
                <a:solidFill>
                  <a:srgbClr val="00B050"/>
                </a:solidFill>
              </a:rPr>
              <a:t>. Behindertensporttag von </a:t>
            </a:r>
            <a:r>
              <a:rPr lang="de-CH" sz="3200" b="1" dirty="0" err="1">
                <a:solidFill>
                  <a:srgbClr val="00B050"/>
                </a:solidFill>
              </a:rPr>
              <a:t>PluSport</a:t>
            </a:r>
            <a:r>
              <a:rPr lang="de-CH" sz="3200" b="1" dirty="0">
                <a:solidFill>
                  <a:srgbClr val="00B050"/>
                </a:solidFill>
              </a:rPr>
              <a:t> in </a:t>
            </a:r>
            <a:r>
              <a:rPr lang="de-CH" sz="3200" b="1" dirty="0" err="1">
                <a:solidFill>
                  <a:srgbClr val="00B050"/>
                </a:solidFill>
              </a:rPr>
              <a:t>Magglingen</a:t>
            </a:r>
            <a:r>
              <a:rPr lang="de-CH" sz="3200" b="1" dirty="0">
                <a:solidFill>
                  <a:srgbClr val="00B050"/>
                </a:solidFill>
              </a:rPr>
              <a:t> 2009</a:t>
            </a:r>
            <a:endParaRPr lang="de-CH" sz="3200" dirty="0"/>
          </a:p>
        </p:txBody>
      </p:sp>
      <p:pic>
        <p:nvPicPr>
          <p:cNvPr id="5122" name="Picture 2" descr="G:\BSVU\Daten_bis_12_06_2018\Anlässe\2009\Magglingen\P705003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0264" y="1600200"/>
            <a:ext cx="3394472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G:\BSVU\Daten_bis_12_06_2018\Anlässe\2009\Magglingen\P705002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264" y="1600200"/>
            <a:ext cx="3394472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7076523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 err="1">
                <a:solidFill>
                  <a:srgbClr val="00B050"/>
                </a:solidFill>
              </a:rPr>
              <a:t>Eidg</a:t>
            </a:r>
            <a:r>
              <a:rPr lang="de-CH" sz="3200" b="1" dirty="0">
                <a:solidFill>
                  <a:srgbClr val="00B050"/>
                </a:solidFill>
              </a:rPr>
              <a:t>. Behindertensporttag von </a:t>
            </a:r>
            <a:r>
              <a:rPr lang="de-CH" sz="3200" b="1" dirty="0" err="1">
                <a:solidFill>
                  <a:srgbClr val="00B050"/>
                </a:solidFill>
              </a:rPr>
              <a:t>PluSport</a:t>
            </a:r>
            <a:r>
              <a:rPr lang="de-CH" sz="3200" b="1" dirty="0">
                <a:solidFill>
                  <a:srgbClr val="00B050"/>
                </a:solidFill>
              </a:rPr>
              <a:t> in </a:t>
            </a:r>
            <a:r>
              <a:rPr lang="de-CH" sz="3200" b="1" dirty="0" err="1">
                <a:solidFill>
                  <a:srgbClr val="00B050"/>
                </a:solidFill>
              </a:rPr>
              <a:t>Magglingen</a:t>
            </a:r>
            <a:r>
              <a:rPr lang="de-CH" sz="3200" b="1" dirty="0">
                <a:solidFill>
                  <a:srgbClr val="00B050"/>
                </a:solidFill>
              </a:rPr>
              <a:t> 2009</a:t>
            </a:r>
            <a:endParaRPr lang="de-CH" sz="3200" dirty="0"/>
          </a:p>
        </p:txBody>
      </p:sp>
      <p:pic>
        <p:nvPicPr>
          <p:cNvPr id="6146" name="Picture 2" descr="G:\BSVU\Daten_bis_12_06_2018\Anlässe\2009\Magglingen\P705004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G:\BSVU\Daten_bis_12_06_2018\Anlässe\2009\Magglingen\P705004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348706"/>
            <a:ext cx="403860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3003832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</a:bodyPr>
          <a:lstStyle/>
          <a:p>
            <a:r>
              <a:rPr lang="de-CH" sz="3200" b="1" dirty="0" smtClean="0">
                <a:solidFill>
                  <a:srgbClr val="00B050"/>
                </a:solidFill>
              </a:rPr>
              <a:t>1994 / 20 Jahre </a:t>
            </a:r>
            <a:br>
              <a:rPr lang="de-CH" sz="3200" b="1" dirty="0" smtClean="0">
                <a:solidFill>
                  <a:srgbClr val="00B050"/>
                </a:solidFill>
              </a:rPr>
            </a:br>
            <a:r>
              <a:rPr lang="de-CH" sz="3200" b="1" dirty="0" smtClean="0">
                <a:solidFill>
                  <a:srgbClr val="00B050"/>
                </a:solidFill>
              </a:rPr>
              <a:t>Behinderten-Sportverein Uzwil &amp; Umgebung</a:t>
            </a:r>
            <a:endParaRPr lang="de-CH" sz="3200" b="1" dirty="0">
              <a:solidFill>
                <a:srgbClr val="00B050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7835" y="1600200"/>
            <a:ext cx="660833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4487299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 smtClean="0">
                <a:solidFill>
                  <a:srgbClr val="00B050"/>
                </a:solidFill>
              </a:rPr>
              <a:t>Kantonales Turnfest </a:t>
            </a:r>
            <a:r>
              <a:rPr lang="de-CH" sz="3200" b="1" dirty="0">
                <a:solidFill>
                  <a:srgbClr val="00B050"/>
                </a:solidFill>
              </a:rPr>
              <a:t>in </a:t>
            </a:r>
            <a:r>
              <a:rPr lang="de-CH" sz="3200" b="1" dirty="0" smtClean="0">
                <a:solidFill>
                  <a:srgbClr val="00B050"/>
                </a:solidFill>
              </a:rPr>
              <a:t>Wil </a:t>
            </a:r>
            <a:r>
              <a:rPr lang="de-CH" sz="3200" b="1" dirty="0">
                <a:solidFill>
                  <a:srgbClr val="00B050"/>
                </a:solidFill>
              </a:rPr>
              <a:t>2009</a:t>
            </a:r>
            <a:endParaRPr lang="de-CH" sz="3200" dirty="0"/>
          </a:p>
        </p:txBody>
      </p:sp>
      <p:pic>
        <p:nvPicPr>
          <p:cNvPr id="7170" name="Picture 2" descr="G:\BSVU\Daten_bis_12_06_2018\Anlässe\2009\Turnfest Wil\P1010001-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G:\BSVU\Daten_bis_12_06_2018\Anlässe\2009\Turnfest Wil\P621000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348706"/>
            <a:ext cx="403860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3373590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>
                <a:solidFill>
                  <a:srgbClr val="00B050"/>
                </a:solidFill>
              </a:rPr>
              <a:t>Kantonales Turnfest in Wil 2009</a:t>
            </a:r>
            <a:endParaRPr lang="de-CH" sz="3200" dirty="0"/>
          </a:p>
        </p:txBody>
      </p:sp>
      <p:pic>
        <p:nvPicPr>
          <p:cNvPr id="8194" name="Picture 2" descr="G:\BSVU\Daten_bis_12_06_2018\Anlässe\2009\Turnfest Wil\P621000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264" y="1600200"/>
            <a:ext cx="3394472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G:\BSVU\Daten_bis_12_06_2018\Anlässe\2009\Turnfest Wil\P621003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0264" y="1600200"/>
            <a:ext cx="3394472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5192406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>
                <a:solidFill>
                  <a:srgbClr val="00B050"/>
                </a:solidFill>
              </a:rPr>
              <a:t>Kantonales Turnfest in Wil 2009</a:t>
            </a:r>
            <a:endParaRPr lang="de-CH" sz="3200" dirty="0"/>
          </a:p>
        </p:txBody>
      </p:sp>
      <p:pic>
        <p:nvPicPr>
          <p:cNvPr id="9218" name="Picture 2" descr="G:\BSVU\Daten_bis_12_06_2018\Anlässe\2009\Turnfest Wil\P621003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9508457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 smtClean="0">
                <a:solidFill>
                  <a:srgbClr val="00B050"/>
                </a:solidFill>
              </a:rPr>
              <a:t>Grillplausch an der </a:t>
            </a:r>
            <a:r>
              <a:rPr lang="de-CH" sz="3200" b="1" dirty="0" err="1" smtClean="0">
                <a:solidFill>
                  <a:srgbClr val="00B050"/>
                </a:solidFill>
              </a:rPr>
              <a:t>Thur</a:t>
            </a:r>
            <a:r>
              <a:rPr lang="de-CH" sz="3200" b="1" dirty="0" smtClean="0">
                <a:solidFill>
                  <a:srgbClr val="00B050"/>
                </a:solidFill>
              </a:rPr>
              <a:t> 2010</a:t>
            </a:r>
            <a:endParaRPr lang="de-CH" sz="3200" b="1" dirty="0">
              <a:solidFill>
                <a:srgbClr val="00B050"/>
              </a:solidFill>
            </a:endParaRPr>
          </a:p>
        </p:txBody>
      </p:sp>
      <p:pic>
        <p:nvPicPr>
          <p:cNvPr id="10242" name="Picture 2" descr="G:\BSVU\Daten_bis_12_06_2018\Anlässe\2010\An der Thur\201007A0\0107201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6478049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>
                <a:solidFill>
                  <a:srgbClr val="00B050"/>
                </a:solidFill>
              </a:rPr>
              <a:t>Grillplausch an der </a:t>
            </a:r>
            <a:r>
              <a:rPr lang="de-CH" sz="3200" b="1" dirty="0" err="1">
                <a:solidFill>
                  <a:srgbClr val="00B050"/>
                </a:solidFill>
              </a:rPr>
              <a:t>Thur</a:t>
            </a:r>
            <a:r>
              <a:rPr lang="de-CH" sz="3200" b="1" dirty="0">
                <a:solidFill>
                  <a:srgbClr val="00B050"/>
                </a:solidFill>
              </a:rPr>
              <a:t> 2010</a:t>
            </a:r>
            <a:endParaRPr lang="de-CH" sz="3200" dirty="0"/>
          </a:p>
        </p:txBody>
      </p:sp>
      <p:pic>
        <p:nvPicPr>
          <p:cNvPr id="11266" name="Picture 2" descr="G:\BSVU\Daten_bis_12_06_2018\Anlässe\2010\An der Thur\201007A0\0107201000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1795801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 err="1">
                <a:solidFill>
                  <a:srgbClr val="00B050"/>
                </a:solidFill>
              </a:rPr>
              <a:t>Eidg</a:t>
            </a:r>
            <a:r>
              <a:rPr lang="de-CH" sz="3200" b="1" dirty="0">
                <a:solidFill>
                  <a:srgbClr val="00B050"/>
                </a:solidFill>
              </a:rPr>
              <a:t>. Behindertensporttag von </a:t>
            </a:r>
            <a:r>
              <a:rPr lang="de-CH" sz="3200" b="1" dirty="0" err="1">
                <a:solidFill>
                  <a:srgbClr val="00B050"/>
                </a:solidFill>
              </a:rPr>
              <a:t>PluSport</a:t>
            </a:r>
            <a:r>
              <a:rPr lang="de-CH" sz="3200" b="1" dirty="0">
                <a:solidFill>
                  <a:srgbClr val="00B050"/>
                </a:solidFill>
              </a:rPr>
              <a:t> in </a:t>
            </a:r>
            <a:r>
              <a:rPr lang="de-CH" sz="3200" b="1" dirty="0" err="1">
                <a:solidFill>
                  <a:srgbClr val="00B050"/>
                </a:solidFill>
              </a:rPr>
              <a:t>Magglingen</a:t>
            </a:r>
            <a:r>
              <a:rPr lang="de-CH" sz="3200" b="1" dirty="0">
                <a:solidFill>
                  <a:srgbClr val="00B050"/>
                </a:solidFill>
              </a:rPr>
              <a:t> </a:t>
            </a:r>
            <a:r>
              <a:rPr lang="de-CH" sz="3200" b="1" dirty="0" smtClean="0">
                <a:solidFill>
                  <a:srgbClr val="00B050"/>
                </a:solidFill>
              </a:rPr>
              <a:t>2010</a:t>
            </a:r>
            <a:endParaRPr lang="de-CH" sz="3200" dirty="0"/>
          </a:p>
        </p:txBody>
      </p:sp>
      <p:pic>
        <p:nvPicPr>
          <p:cNvPr id="12290" name="Picture 2" descr="G:\BSVU\Daten_bis_12_06_2018\Anlässe\2010\Magglingen\Magglingen (4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4728200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 err="1">
                <a:solidFill>
                  <a:srgbClr val="00B050"/>
                </a:solidFill>
              </a:rPr>
              <a:t>Eidg</a:t>
            </a:r>
            <a:r>
              <a:rPr lang="de-CH" sz="3200" b="1" dirty="0">
                <a:solidFill>
                  <a:srgbClr val="00B050"/>
                </a:solidFill>
              </a:rPr>
              <a:t>. Behindertensporttag von </a:t>
            </a:r>
            <a:r>
              <a:rPr lang="de-CH" sz="3200" b="1" dirty="0" err="1">
                <a:solidFill>
                  <a:srgbClr val="00B050"/>
                </a:solidFill>
              </a:rPr>
              <a:t>PluSport</a:t>
            </a:r>
            <a:r>
              <a:rPr lang="de-CH" sz="3200" b="1" dirty="0">
                <a:solidFill>
                  <a:srgbClr val="00B050"/>
                </a:solidFill>
              </a:rPr>
              <a:t> in </a:t>
            </a:r>
            <a:r>
              <a:rPr lang="de-CH" sz="3200" b="1" dirty="0" err="1">
                <a:solidFill>
                  <a:srgbClr val="00B050"/>
                </a:solidFill>
              </a:rPr>
              <a:t>Magglingen</a:t>
            </a:r>
            <a:r>
              <a:rPr lang="de-CH" sz="3200" b="1" dirty="0">
                <a:solidFill>
                  <a:srgbClr val="00B050"/>
                </a:solidFill>
              </a:rPr>
              <a:t> 2010</a:t>
            </a:r>
            <a:endParaRPr lang="de-CH" sz="3200" dirty="0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5" name="Picture 3" descr="G:\BSVU\Daten_bis_12_06_2018\Anlässe\2010\Magglingen\Magglingen (13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348706"/>
            <a:ext cx="403860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1309558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 err="1">
                <a:solidFill>
                  <a:srgbClr val="00B050"/>
                </a:solidFill>
              </a:rPr>
              <a:t>Eidg</a:t>
            </a:r>
            <a:r>
              <a:rPr lang="de-CH" sz="3200" b="1" dirty="0">
                <a:solidFill>
                  <a:srgbClr val="00B050"/>
                </a:solidFill>
              </a:rPr>
              <a:t>. Behindertensporttag von </a:t>
            </a:r>
            <a:r>
              <a:rPr lang="de-CH" sz="3200" b="1" dirty="0" err="1">
                <a:solidFill>
                  <a:srgbClr val="00B050"/>
                </a:solidFill>
              </a:rPr>
              <a:t>PluSport</a:t>
            </a:r>
            <a:r>
              <a:rPr lang="de-CH" sz="3200" b="1" dirty="0">
                <a:solidFill>
                  <a:srgbClr val="00B050"/>
                </a:solidFill>
              </a:rPr>
              <a:t> in </a:t>
            </a:r>
            <a:r>
              <a:rPr lang="de-CH" sz="3200" b="1" dirty="0" err="1">
                <a:solidFill>
                  <a:srgbClr val="00B050"/>
                </a:solidFill>
              </a:rPr>
              <a:t>Magglingen</a:t>
            </a:r>
            <a:r>
              <a:rPr lang="de-CH" sz="3200" b="1" dirty="0">
                <a:solidFill>
                  <a:srgbClr val="00B050"/>
                </a:solidFill>
              </a:rPr>
              <a:t> 2010</a:t>
            </a:r>
            <a:endParaRPr lang="de-CH" sz="3200" dirty="0"/>
          </a:p>
        </p:txBody>
      </p:sp>
      <p:pic>
        <p:nvPicPr>
          <p:cNvPr id="14338" name="Picture 2" descr="G:\BSVU\Daten_bis_12_06_2018\Anlässe\2010\Magglingen\Magglingen (2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264" y="1600200"/>
            <a:ext cx="3394472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9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420888"/>
            <a:ext cx="4038600" cy="302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5895632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 smtClean="0">
                <a:solidFill>
                  <a:srgbClr val="00B050"/>
                </a:solidFill>
              </a:rPr>
              <a:t>Volleyball-Turnier 2010</a:t>
            </a:r>
            <a:endParaRPr lang="de-CH" sz="3200" b="1" dirty="0">
              <a:solidFill>
                <a:srgbClr val="00B050"/>
              </a:solidFill>
            </a:endParaRPr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9516271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>
                <a:solidFill>
                  <a:srgbClr val="00B050"/>
                </a:solidFill>
              </a:rPr>
              <a:t>Volleyball-Turnier 2010</a:t>
            </a:r>
            <a:endParaRPr lang="de-CH" sz="3200" dirty="0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264" y="1600200"/>
            <a:ext cx="3394472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0264" y="1600200"/>
            <a:ext cx="3394472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3614223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6648" y="1600200"/>
            <a:ext cx="681070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>
                <a:solidFill>
                  <a:srgbClr val="00B050"/>
                </a:solidFill>
              </a:rPr>
              <a:t>1994 / 20 Jahre </a:t>
            </a:r>
            <a:br>
              <a:rPr lang="de-CH" sz="3200" b="1" dirty="0">
                <a:solidFill>
                  <a:srgbClr val="00B050"/>
                </a:solidFill>
              </a:rPr>
            </a:br>
            <a:r>
              <a:rPr lang="de-CH" sz="3200" b="1" dirty="0">
                <a:solidFill>
                  <a:srgbClr val="00B050"/>
                </a:solidFill>
              </a:rPr>
              <a:t>Behinderten-Sportverein Uzwil &amp; Umgebung</a:t>
            </a:r>
            <a:endParaRPr lang="de-CH" sz="3200" dirty="0"/>
          </a:p>
        </p:txBody>
      </p:sp>
    </p:spTree>
    <p:extLst>
      <p:ext uri="{BB962C8B-B14F-4D97-AF65-F5344CB8AC3E}">
        <p14:creationId xmlns:p14="http://schemas.microsoft.com/office/powerpoint/2010/main" val="498144885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 err="1">
                <a:solidFill>
                  <a:srgbClr val="00B050"/>
                </a:solidFill>
              </a:rPr>
              <a:t>Eidg</a:t>
            </a:r>
            <a:r>
              <a:rPr lang="de-CH" sz="3200" b="1" dirty="0">
                <a:solidFill>
                  <a:srgbClr val="00B050"/>
                </a:solidFill>
              </a:rPr>
              <a:t>. Behindertensporttag von </a:t>
            </a:r>
            <a:r>
              <a:rPr lang="de-CH" sz="3200" b="1" dirty="0" err="1">
                <a:solidFill>
                  <a:srgbClr val="00B050"/>
                </a:solidFill>
              </a:rPr>
              <a:t>PluSport</a:t>
            </a:r>
            <a:r>
              <a:rPr lang="de-CH" sz="3200" b="1" dirty="0">
                <a:solidFill>
                  <a:srgbClr val="00B050"/>
                </a:solidFill>
              </a:rPr>
              <a:t> in </a:t>
            </a:r>
            <a:r>
              <a:rPr lang="de-CH" sz="3200" b="1" dirty="0" err="1">
                <a:solidFill>
                  <a:srgbClr val="00B050"/>
                </a:solidFill>
              </a:rPr>
              <a:t>Magglingen</a:t>
            </a:r>
            <a:r>
              <a:rPr lang="de-CH" sz="3200" b="1" dirty="0">
                <a:solidFill>
                  <a:srgbClr val="00B050"/>
                </a:solidFill>
              </a:rPr>
              <a:t> </a:t>
            </a:r>
            <a:r>
              <a:rPr lang="de-CH" sz="3200" b="1" dirty="0" smtClean="0">
                <a:solidFill>
                  <a:srgbClr val="00B050"/>
                </a:solidFill>
              </a:rPr>
              <a:t>2011</a:t>
            </a:r>
            <a:endParaRPr lang="de-CH" sz="3200" dirty="0"/>
          </a:p>
        </p:txBody>
      </p:sp>
      <p:pic>
        <p:nvPicPr>
          <p:cNvPr id="17410" name="Picture 2" descr="G:\BSVU\Daten_bis_12_06_2018\Anlässe\2011\Magglingen\DSCN244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806907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 err="1">
                <a:solidFill>
                  <a:srgbClr val="00B050"/>
                </a:solidFill>
              </a:rPr>
              <a:t>Eidg</a:t>
            </a:r>
            <a:r>
              <a:rPr lang="de-CH" sz="3200" b="1" dirty="0">
                <a:solidFill>
                  <a:srgbClr val="00B050"/>
                </a:solidFill>
              </a:rPr>
              <a:t>. Behindertensporttag von </a:t>
            </a:r>
            <a:r>
              <a:rPr lang="de-CH" sz="3200" b="1" dirty="0" err="1">
                <a:solidFill>
                  <a:srgbClr val="00B050"/>
                </a:solidFill>
              </a:rPr>
              <a:t>PluSport</a:t>
            </a:r>
            <a:r>
              <a:rPr lang="de-CH" sz="3200" b="1" dirty="0">
                <a:solidFill>
                  <a:srgbClr val="00B050"/>
                </a:solidFill>
              </a:rPr>
              <a:t> in </a:t>
            </a:r>
            <a:r>
              <a:rPr lang="de-CH" sz="3200" b="1" dirty="0" err="1">
                <a:solidFill>
                  <a:srgbClr val="00B050"/>
                </a:solidFill>
              </a:rPr>
              <a:t>Magglingen</a:t>
            </a:r>
            <a:r>
              <a:rPr lang="de-CH" sz="3200" b="1" dirty="0">
                <a:solidFill>
                  <a:srgbClr val="00B050"/>
                </a:solidFill>
              </a:rPr>
              <a:t> </a:t>
            </a:r>
            <a:r>
              <a:rPr lang="de-CH" sz="3200" b="1" dirty="0" smtClean="0">
                <a:solidFill>
                  <a:srgbClr val="00B050"/>
                </a:solidFill>
              </a:rPr>
              <a:t>2011</a:t>
            </a:r>
            <a:endParaRPr lang="de-CH" sz="3200" dirty="0"/>
          </a:p>
        </p:txBody>
      </p:sp>
      <p:pic>
        <p:nvPicPr>
          <p:cNvPr id="18434" name="Picture 2" descr="G:\BSVU\Daten_bis_12_06_2018\Anlässe\2011\Magglingen\DSCN244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2516614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 err="1">
                <a:solidFill>
                  <a:srgbClr val="00B050"/>
                </a:solidFill>
              </a:rPr>
              <a:t>Eidg</a:t>
            </a:r>
            <a:r>
              <a:rPr lang="de-CH" sz="3200" b="1" dirty="0">
                <a:solidFill>
                  <a:srgbClr val="00B050"/>
                </a:solidFill>
              </a:rPr>
              <a:t>. Behindertensporttag von </a:t>
            </a:r>
            <a:r>
              <a:rPr lang="de-CH" sz="3200" b="1" dirty="0" err="1">
                <a:solidFill>
                  <a:srgbClr val="00B050"/>
                </a:solidFill>
              </a:rPr>
              <a:t>PluSport</a:t>
            </a:r>
            <a:r>
              <a:rPr lang="de-CH" sz="3200" b="1" dirty="0">
                <a:solidFill>
                  <a:srgbClr val="00B050"/>
                </a:solidFill>
              </a:rPr>
              <a:t> in </a:t>
            </a:r>
            <a:r>
              <a:rPr lang="de-CH" sz="3200" b="1" dirty="0" err="1">
                <a:solidFill>
                  <a:srgbClr val="00B050"/>
                </a:solidFill>
              </a:rPr>
              <a:t>Magglingen</a:t>
            </a:r>
            <a:r>
              <a:rPr lang="de-CH" sz="3200" b="1" dirty="0">
                <a:solidFill>
                  <a:srgbClr val="00B050"/>
                </a:solidFill>
              </a:rPr>
              <a:t> 2011</a:t>
            </a:r>
            <a:endParaRPr lang="de-CH" sz="3200" dirty="0"/>
          </a:p>
        </p:txBody>
      </p:sp>
      <p:pic>
        <p:nvPicPr>
          <p:cNvPr id="19458" name="Picture 2" descr="G:\BSVU\Daten_bis_12_06_2018\Anlässe\2011\Magglingen\DSCN245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1665701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 err="1">
                <a:solidFill>
                  <a:srgbClr val="00B050"/>
                </a:solidFill>
              </a:rPr>
              <a:t>Eidg</a:t>
            </a:r>
            <a:r>
              <a:rPr lang="de-CH" sz="3200" b="1" dirty="0">
                <a:solidFill>
                  <a:srgbClr val="00B050"/>
                </a:solidFill>
              </a:rPr>
              <a:t>. Behindertensporttag von </a:t>
            </a:r>
            <a:r>
              <a:rPr lang="de-CH" sz="3200" b="1" dirty="0" err="1">
                <a:solidFill>
                  <a:srgbClr val="00B050"/>
                </a:solidFill>
              </a:rPr>
              <a:t>PluSport</a:t>
            </a:r>
            <a:r>
              <a:rPr lang="de-CH" sz="3200" b="1" dirty="0">
                <a:solidFill>
                  <a:srgbClr val="00B050"/>
                </a:solidFill>
              </a:rPr>
              <a:t> in </a:t>
            </a:r>
            <a:r>
              <a:rPr lang="de-CH" sz="3200" b="1" dirty="0" err="1">
                <a:solidFill>
                  <a:srgbClr val="00B050"/>
                </a:solidFill>
              </a:rPr>
              <a:t>Magglingen</a:t>
            </a:r>
            <a:r>
              <a:rPr lang="de-CH" sz="3200" b="1" dirty="0">
                <a:solidFill>
                  <a:srgbClr val="00B050"/>
                </a:solidFill>
              </a:rPr>
              <a:t> 2011</a:t>
            </a:r>
            <a:endParaRPr lang="de-CH" sz="3200" dirty="0"/>
          </a:p>
        </p:txBody>
      </p:sp>
      <p:pic>
        <p:nvPicPr>
          <p:cNvPr id="20482" name="Picture 2" descr="G:\BSVU\Daten_bis_12_06_2018\Anlässe\2011\Magglingen\P710017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264" y="1600200"/>
            <a:ext cx="3394472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3" name="Picture 3" descr="G:\BSVU\Daten_bis_12_06_2018\Anlässe\2011\Magglingen\P710017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0264" y="1600200"/>
            <a:ext cx="3394472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3233828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 err="1">
                <a:solidFill>
                  <a:srgbClr val="00B050"/>
                </a:solidFill>
              </a:rPr>
              <a:t>Eidg</a:t>
            </a:r>
            <a:r>
              <a:rPr lang="de-CH" sz="3200" b="1" dirty="0">
                <a:solidFill>
                  <a:srgbClr val="00B050"/>
                </a:solidFill>
              </a:rPr>
              <a:t>. Behindertensporttag von </a:t>
            </a:r>
            <a:r>
              <a:rPr lang="de-CH" sz="3200" b="1" dirty="0" err="1">
                <a:solidFill>
                  <a:srgbClr val="00B050"/>
                </a:solidFill>
              </a:rPr>
              <a:t>PluSport</a:t>
            </a:r>
            <a:r>
              <a:rPr lang="de-CH" sz="3200" b="1" dirty="0">
                <a:solidFill>
                  <a:srgbClr val="00B050"/>
                </a:solidFill>
              </a:rPr>
              <a:t> in </a:t>
            </a:r>
            <a:r>
              <a:rPr lang="de-CH" sz="3200" b="1" dirty="0" err="1">
                <a:solidFill>
                  <a:srgbClr val="00B050"/>
                </a:solidFill>
              </a:rPr>
              <a:t>Magglingen</a:t>
            </a:r>
            <a:r>
              <a:rPr lang="de-CH" sz="3200" b="1" dirty="0">
                <a:solidFill>
                  <a:srgbClr val="00B050"/>
                </a:solidFill>
              </a:rPr>
              <a:t> 2011</a:t>
            </a:r>
            <a:endParaRPr lang="de-CH" sz="3200" dirty="0"/>
          </a:p>
        </p:txBody>
      </p:sp>
      <p:pic>
        <p:nvPicPr>
          <p:cNvPr id="21506" name="Picture 2" descr="G:\BSVU\Daten_bis_12_06_2018\Anlässe\2011\Magglingen\P710016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264" y="1600200"/>
            <a:ext cx="3394472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7" name="Picture 3" descr="G:\BSVU\Daten_bis_12_06_2018\Anlässe\2011\Magglingen\P710016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0264" y="1600200"/>
            <a:ext cx="3394472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0318126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 err="1">
                <a:solidFill>
                  <a:srgbClr val="00B050"/>
                </a:solidFill>
              </a:rPr>
              <a:t>Eidg</a:t>
            </a:r>
            <a:r>
              <a:rPr lang="de-CH" sz="3200" b="1" dirty="0">
                <a:solidFill>
                  <a:srgbClr val="00B050"/>
                </a:solidFill>
              </a:rPr>
              <a:t>. Behindertensporttag von </a:t>
            </a:r>
            <a:r>
              <a:rPr lang="de-CH" sz="3200" b="1" dirty="0" err="1">
                <a:solidFill>
                  <a:srgbClr val="00B050"/>
                </a:solidFill>
              </a:rPr>
              <a:t>PluSport</a:t>
            </a:r>
            <a:r>
              <a:rPr lang="de-CH" sz="3200" b="1" dirty="0">
                <a:solidFill>
                  <a:srgbClr val="00B050"/>
                </a:solidFill>
              </a:rPr>
              <a:t> in </a:t>
            </a:r>
            <a:r>
              <a:rPr lang="de-CH" sz="3200" b="1" dirty="0" err="1">
                <a:solidFill>
                  <a:srgbClr val="00B050"/>
                </a:solidFill>
              </a:rPr>
              <a:t>Magglingen</a:t>
            </a:r>
            <a:r>
              <a:rPr lang="de-CH" sz="3200" b="1" dirty="0">
                <a:solidFill>
                  <a:srgbClr val="00B050"/>
                </a:solidFill>
              </a:rPr>
              <a:t> 2011</a:t>
            </a:r>
            <a:endParaRPr lang="de-CH" sz="3200" dirty="0"/>
          </a:p>
        </p:txBody>
      </p:sp>
      <p:pic>
        <p:nvPicPr>
          <p:cNvPr id="22530" name="Picture 2" descr="G:\BSVU\Daten_bis_12_06_2018\Anlässe\2011\Magglingen\P710017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2821349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 err="1">
                <a:solidFill>
                  <a:srgbClr val="00B050"/>
                </a:solidFill>
              </a:rPr>
              <a:t>Eidg</a:t>
            </a:r>
            <a:r>
              <a:rPr lang="de-CH" sz="3200" b="1" dirty="0">
                <a:solidFill>
                  <a:srgbClr val="00B050"/>
                </a:solidFill>
              </a:rPr>
              <a:t>. Behindertensporttag von </a:t>
            </a:r>
            <a:r>
              <a:rPr lang="de-CH" sz="3200" b="1" dirty="0" err="1">
                <a:solidFill>
                  <a:srgbClr val="00B050"/>
                </a:solidFill>
              </a:rPr>
              <a:t>PluSport</a:t>
            </a:r>
            <a:r>
              <a:rPr lang="de-CH" sz="3200" b="1" dirty="0">
                <a:solidFill>
                  <a:srgbClr val="00B050"/>
                </a:solidFill>
              </a:rPr>
              <a:t> in </a:t>
            </a:r>
            <a:r>
              <a:rPr lang="de-CH" sz="3200" b="1" dirty="0" err="1">
                <a:solidFill>
                  <a:srgbClr val="00B050"/>
                </a:solidFill>
              </a:rPr>
              <a:t>Magglingen</a:t>
            </a:r>
            <a:r>
              <a:rPr lang="de-CH" sz="3200" b="1" dirty="0">
                <a:solidFill>
                  <a:srgbClr val="00B050"/>
                </a:solidFill>
              </a:rPr>
              <a:t> </a:t>
            </a:r>
            <a:r>
              <a:rPr lang="de-CH" sz="3200" b="1" dirty="0" smtClean="0">
                <a:solidFill>
                  <a:srgbClr val="00B050"/>
                </a:solidFill>
              </a:rPr>
              <a:t>2012</a:t>
            </a:r>
            <a:endParaRPr lang="de-CH" sz="3200" dirty="0"/>
          </a:p>
        </p:txBody>
      </p:sp>
      <p:pic>
        <p:nvPicPr>
          <p:cNvPr id="25602" name="Picture 2" descr="C:\Users\marsina\Pictures\Fotoalben\BSV\Magglingen 12\DSCN253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2001457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 err="1">
                <a:solidFill>
                  <a:srgbClr val="00B050"/>
                </a:solidFill>
              </a:rPr>
              <a:t>Eidg</a:t>
            </a:r>
            <a:r>
              <a:rPr lang="de-CH" sz="3200" b="1" dirty="0">
                <a:solidFill>
                  <a:srgbClr val="00B050"/>
                </a:solidFill>
              </a:rPr>
              <a:t>. Behindertensporttag von </a:t>
            </a:r>
            <a:r>
              <a:rPr lang="de-CH" sz="3200" b="1" dirty="0" err="1">
                <a:solidFill>
                  <a:srgbClr val="00B050"/>
                </a:solidFill>
              </a:rPr>
              <a:t>PluSport</a:t>
            </a:r>
            <a:r>
              <a:rPr lang="de-CH" sz="3200" b="1" dirty="0">
                <a:solidFill>
                  <a:srgbClr val="00B050"/>
                </a:solidFill>
              </a:rPr>
              <a:t> in </a:t>
            </a:r>
            <a:r>
              <a:rPr lang="de-CH" sz="3200" b="1" dirty="0" err="1">
                <a:solidFill>
                  <a:srgbClr val="00B050"/>
                </a:solidFill>
              </a:rPr>
              <a:t>Magglingen</a:t>
            </a:r>
            <a:r>
              <a:rPr lang="de-CH" sz="3200" b="1" dirty="0">
                <a:solidFill>
                  <a:srgbClr val="00B050"/>
                </a:solidFill>
              </a:rPr>
              <a:t> 2012</a:t>
            </a:r>
            <a:endParaRPr lang="de-CH" sz="3200" dirty="0"/>
          </a:p>
        </p:txBody>
      </p:sp>
      <p:pic>
        <p:nvPicPr>
          <p:cNvPr id="26626" name="Picture 2" descr="C:\Users\marsina\Pictures\Fotoalben\BSV\Magglingen 12\DSCN256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556792"/>
            <a:ext cx="3394472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27" name="Picture 3" descr="C:\Users\marsina\Pictures\Fotoalben\BSV\Magglingen 12\DSCN261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5" y="1556792"/>
            <a:ext cx="3350101" cy="4467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3115576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 err="1">
                <a:solidFill>
                  <a:srgbClr val="00B050"/>
                </a:solidFill>
              </a:rPr>
              <a:t>Eidg</a:t>
            </a:r>
            <a:r>
              <a:rPr lang="de-CH" sz="3200" b="1" dirty="0">
                <a:solidFill>
                  <a:srgbClr val="00B050"/>
                </a:solidFill>
              </a:rPr>
              <a:t>. Behindertensporttag von </a:t>
            </a:r>
            <a:r>
              <a:rPr lang="de-CH" sz="3200" b="1" dirty="0" err="1">
                <a:solidFill>
                  <a:srgbClr val="00B050"/>
                </a:solidFill>
              </a:rPr>
              <a:t>PluSport</a:t>
            </a:r>
            <a:r>
              <a:rPr lang="de-CH" sz="3200" b="1" dirty="0">
                <a:solidFill>
                  <a:srgbClr val="00B050"/>
                </a:solidFill>
              </a:rPr>
              <a:t> in </a:t>
            </a:r>
            <a:r>
              <a:rPr lang="de-CH" sz="3200" b="1" dirty="0" err="1">
                <a:solidFill>
                  <a:srgbClr val="00B050"/>
                </a:solidFill>
              </a:rPr>
              <a:t>Magglingen</a:t>
            </a:r>
            <a:r>
              <a:rPr lang="de-CH" sz="3200" b="1" dirty="0">
                <a:solidFill>
                  <a:srgbClr val="00B050"/>
                </a:solidFill>
              </a:rPr>
              <a:t> 2012</a:t>
            </a:r>
            <a:endParaRPr lang="de-CH" sz="3200" dirty="0"/>
          </a:p>
        </p:txBody>
      </p:sp>
      <p:pic>
        <p:nvPicPr>
          <p:cNvPr id="27650" name="Picture 2" descr="C:\Users\marsina\Pictures\Fotoalben\BSV\Magglingen 12\DSCN261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662178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 err="1">
                <a:solidFill>
                  <a:srgbClr val="00B050"/>
                </a:solidFill>
              </a:rPr>
              <a:t>Eidg</a:t>
            </a:r>
            <a:r>
              <a:rPr lang="de-CH" sz="3200" b="1" dirty="0">
                <a:solidFill>
                  <a:srgbClr val="00B050"/>
                </a:solidFill>
              </a:rPr>
              <a:t>. Behindertensporttag von </a:t>
            </a:r>
            <a:r>
              <a:rPr lang="de-CH" sz="3200" b="1" dirty="0" err="1">
                <a:solidFill>
                  <a:srgbClr val="00B050"/>
                </a:solidFill>
              </a:rPr>
              <a:t>PluSport</a:t>
            </a:r>
            <a:r>
              <a:rPr lang="de-CH" sz="3200" b="1" dirty="0">
                <a:solidFill>
                  <a:srgbClr val="00B050"/>
                </a:solidFill>
              </a:rPr>
              <a:t> in </a:t>
            </a:r>
            <a:r>
              <a:rPr lang="de-CH" sz="3200" b="1" dirty="0" err="1">
                <a:solidFill>
                  <a:srgbClr val="00B050"/>
                </a:solidFill>
              </a:rPr>
              <a:t>Magglingen</a:t>
            </a:r>
            <a:r>
              <a:rPr lang="de-CH" sz="3200" b="1" dirty="0">
                <a:solidFill>
                  <a:srgbClr val="00B050"/>
                </a:solidFill>
              </a:rPr>
              <a:t> 2012</a:t>
            </a:r>
            <a:endParaRPr lang="de-CH" sz="3200" dirty="0"/>
          </a:p>
        </p:txBody>
      </p:sp>
      <p:pic>
        <p:nvPicPr>
          <p:cNvPr id="23555" name="Picture 3" descr="G:\BSVU\Daten_bis_12_06_2018\Anlässe\2012\Magglingen\Fotos\DSCN050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8476858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065" y="1600200"/>
            <a:ext cx="7017869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>
                <a:solidFill>
                  <a:srgbClr val="00B050"/>
                </a:solidFill>
              </a:rPr>
              <a:t>1994 / 20 Jahre </a:t>
            </a:r>
            <a:br>
              <a:rPr lang="de-CH" sz="3200" b="1" dirty="0">
                <a:solidFill>
                  <a:srgbClr val="00B050"/>
                </a:solidFill>
              </a:rPr>
            </a:br>
            <a:r>
              <a:rPr lang="de-CH" sz="3200" b="1" dirty="0">
                <a:solidFill>
                  <a:srgbClr val="00B050"/>
                </a:solidFill>
              </a:rPr>
              <a:t>Behinderten-Sportverein Uzwil &amp; Umgebung</a:t>
            </a:r>
            <a:endParaRPr lang="de-CH" sz="3200" dirty="0"/>
          </a:p>
        </p:txBody>
      </p:sp>
    </p:spTree>
    <p:extLst>
      <p:ext uri="{BB962C8B-B14F-4D97-AF65-F5344CB8AC3E}">
        <p14:creationId xmlns:p14="http://schemas.microsoft.com/office/powerpoint/2010/main" val="761646606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 err="1">
                <a:solidFill>
                  <a:srgbClr val="00B050"/>
                </a:solidFill>
              </a:rPr>
              <a:t>Eidg</a:t>
            </a:r>
            <a:r>
              <a:rPr lang="de-CH" sz="3200" b="1" dirty="0">
                <a:solidFill>
                  <a:srgbClr val="00B050"/>
                </a:solidFill>
              </a:rPr>
              <a:t>. Behindertensporttag von </a:t>
            </a:r>
            <a:r>
              <a:rPr lang="de-CH" sz="3200" b="1" dirty="0" err="1">
                <a:solidFill>
                  <a:srgbClr val="00B050"/>
                </a:solidFill>
              </a:rPr>
              <a:t>PluSport</a:t>
            </a:r>
            <a:r>
              <a:rPr lang="de-CH" sz="3200" b="1" dirty="0">
                <a:solidFill>
                  <a:srgbClr val="00B050"/>
                </a:solidFill>
              </a:rPr>
              <a:t> in </a:t>
            </a:r>
            <a:r>
              <a:rPr lang="de-CH" sz="3200" b="1" dirty="0" err="1">
                <a:solidFill>
                  <a:srgbClr val="00B050"/>
                </a:solidFill>
              </a:rPr>
              <a:t>Magglingen</a:t>
            </a:r>
            <a:r>
              <a:rPr lang="de-CH" sz="3200" b="1" dirty="0">
                <a:solidFill>
                  <a:srgbClr val="00B050"/>
                </a:solidFill>
              </a:rPr>
              <a:t> 2012</a:t>
            </a:r>
            <a:endParaRPr lang="de-CH" sz="3200" dirty="0"/>
          </a:p>
        </p:txBody>
      </p:sp>
      <p:pic>
        <p:nvPicPr>
          <p:cNvPr id="24578" name="Picture 2" descr="G:\BSVU\Daten_bis_12_06_2018\Anlässe\2012\Magglingen\Fotos\DSCN047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3475893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 err="1">
                <a:solidFill>
                  <a:srgbClr val="00B050"/>
                </a:solidFill>
              </a:rPr>
              <a:t>Eidg</a:t>
            </a:r>
            <a:r>
              <a:rPr lang="de-CH" sz="3200" b="1" dirty="0">
                <a:solidFill>
                  <a:srgbClr val="00B050"/>
                </a:solidFill>
              </a:rPr>
              <a:t>. Behindertensporttag von </a:t>
            </a:r>
            <a:r>
              <a:rPr lang="de-CH" sz="3200" b="1" dirty="0" err="1">
                <a:solidFill>
                  <a:srgbClr val="00B050"/>
                </a:solidFill>
              </a:rPr>
              <a:t>PluSport</a:t>
            </a:r>
            <a:r>
              <a:rPr lang="de-CH" sz="3200" b="1" dirty="0">
                <a:solidFill>
                  <a:srgbClr val="00B050"/>
                </a:solidFill>
              </a:rPr>
              <a:t> in </a:t>
            </a:r>
            <a:r>
              <a:rPr lang="de-CH" sz="3200" b="1" dirty="0" err="1">
                <a:solidFill>
                  <a:srgbClr val="00B050"/>
                </a:solidFill>
              </a:rPr>
              <a:t>Magglingen</a:t>
            </a:r>
            <a:r>
              <a:rPr lang="de-CH" sz="3200" b="1" dirty="0">
                <a:solidFill>
                  <a:srgbClr val="00B050"/>
                </a:solidFill>
              </a:rPr>
              <a:t> 2012</a:t>
            </a:r>
            <a:endParaRPr lang="de-CH" sz="3200" dirty="0"/>
          </a:p>
        </p:txBody>
      </p:sp>
      <p:pic>
        <p:nvPicPr>
          <p:cNvPr id="25602" name="Picture 2" descr="G:\BSVU\Daten_bis_12_06_2018\Anlässe\2012\Magglingen\Fotos\DSCN27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556792"/>
            <a:ext cx="6689717" cy="5017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3375792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 err="1">
                <a:solidFill>
                  <a:srgbClr val="00B050"/>
                </a:solidFill>
              </a:rPr>
              <a:t>Eidg</a:t>
            </a:r>
            <a:r>
              <a:rPr lang="de-CH" sz="3200" b="1" dirty="0">
                <a:solidFill>
                  <a:srgbClr val="00B050"/>
                </a:solidFill>
              </a:rPr>
              <a:t>. Behindertensporttag von </a:t>
            </a:r>
            <a:r>
              <a:rPr lang="de-CH" sz="3200" b="1" dirty="0" err="1">
                <a:solidFill>
                  <a:srgbClr val="00B050"/>
                </a:solidFill>
              </a:rPr>
              <a:t>PluSport</a:t>
            </a:r>
            <a:r>
              <a:rPr lang="de-CH" sz="3200" b="1" dirty="0">
                <a:solidFill>
                  <a:srgbClr val="00B050"/>
                </a:solidFill>
              </a:rPr>
              <a:t> in </a:t>
            </a:r>
            <a:r>
              <a:rPr lang="de-CH" sz="3200" b="1" dirty="0" err="1">
                <a:solidFill>
                  <a:srgbClr val="00B050"/>
                </a:solidFill>
              </a:rPr>
              <a:t>Magglingen</a:t>
            </a:r>
            <a:r>
              <a:rPr lang="de-CH" sz="3200" b="1" dirty="0">
                <a:solidFill>
                  <a:srgbClr val="00B050"/>
                </a:solidFill>
              </a:rPr>
              <a:t> 2012</a:t>
            </a:r>
            <a:endParaRPr lang="de-CH" sz="3200" dirty="0"/>
          </a:p>
        </p:txBody>
      </p:sp>
      <p:pic>
        <p:nvPicPr>
          <p:cNvPr id="266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264" y="1600200"/>
            <a:ext cx="3394472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62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0264" y="1600200"/>
            <a:ext cx="3394472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81599719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 err="1">
                <a:solidFill>
                  <a:srgbClr val="00B050"/>
                </a:solidFill>
              </a:rPr>
              <a:t>Eidg</a:t>
            </a:r>
            <a:r>
              <a:rPr lang="de-CH" sz="3200" b="1" dirty="0">
                <a:solidFill>
                  <a:srgbClr val="00B050"/>
                </a:solidFill>
              </a:rPr>
              <a:t>. Behindertensporttag von </a:t>
            </a:r>
            <a:r>
              <a:rPr lang="de-CH" sz="3200" b="1" dirty="0" err="1">
                <a:solidFill>
                  <a:srgbClr val="00B050"/>
                </a:solidFill>
              </a:rPr>
              <a:t>PluSport</a:t>
            </a:r>
            <a:r>
              <a:rPr lang="de-CH" sz="3200" b="1" dirty="0">
                <a:solidFill>
                  <a:srgbClr val="00B050"/>
                </a:solidFill>
              </a:rPr>
              <a:t> in </a:t>
            </a:r>
            <a:r>
              <a:rPr lang="de-CH" sz="3200" b="1" dirty="0" err="1">
                <a:solidFill>
                  <a:srgbClr val="00B050"/>
                </a:solidFill>
              </a:rPr>
              <a:t>Magglingen</a:t>
            </a:r>
            <a:r>
              <a:rPr lang="de-CH" sz="3200" b="1" dirty="0">
                <a:solidFill>
                  <a:srgbClr val="00B050"/>
                </a:solidFill>
              </a:rPr>
              <a:t> </a:t>
            </a:r>
            <a:r>
              <a:rPr lang="de-CH" sz="3200" b="1" dirty="0" smtClean="0">
                <a:solidFill>
                  <a:srgbClr val="00B050"/>
                </a:solidFill>
              </a:rPr>
              <a:t>2013</a:t>
            </a:r>
            <a:endParaRPr lang="de-CH" sz="3200" dirty="0"/>
          </a:p>
        </p:txBody>
      </p:sp>
      <p:pic>
        <p:nvPicPr>
          <p:cNvPr id="21507" name="Picture 3" descr="C:\Users\marsina\Pictures\Fotoalben\BSV\Magglingen 13\DSCN411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922" y="1600200"/>
            <a:ext cx="8046156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2982246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 err="1">
                <a:solidFill>
                  <a:srgbClr val="00B050"/>
                </a:solidFill>
              </a:rPr>
              <a:t>Eidg</a:t>
            </a:r>
            <a:r>
              <a:rPr lang="de-CH" sz="3200" b="1" dirty="0">
                <a:solidFill>
                  <a:srgbClr val="00B050"/>
                </a:solidFill>
              </a:rPr>
              <a:t>. Behindertensporttag von </a:t>
            </a:r>
            <a:r>
              <a:rPr lang="de-CH" sz="3200" b="1" dirty="0" err="1">
                <a:solidFill>
                  <a:srgbClr val="00B050"/>
                </a:solidFill>
              </a:rPr>
              <a:t>PluSport</a:t>
            </a:r>
            <a:r>
              <a:rPr lang="de-CH" sz="3200" b="1" dirty="0">
                <a:solidFill>
                  <a:srgbClr val="00B050"/>
                </a:solidFill>
              </a:rPr>
              <a:t> in </a:t>
            </a:r>
            <a:r>
              <a:rPr lang="de-CH" sz="3200" b="1" dirty="0" err="1">
                <a:solidFill>
                  <a:srgbClr val="00B050"/>
                </a:solidFill>
              </a:rPr>
              <a:t>Magglingen</a:t>
            </a:r>
            <a:r>
              <a:rPr lang="de-CH" sz="3200" b="1" dirty="0">
                <a:solidFill>
                  <a:srgbClr val="00B050"/>
                </a:solidFill>
              </a:rPr>
              <a:t> </a:t>
            </a:r>
            <a:r>
              <a:rPr lang="de-CH" sz="3200" b="1" dirty="0" smtClean="0">
                <a:solidFill>
                  <a:srgbClr val="00B050"/>
                </a:solidFill>
              </a:rPr>
              <a:t>2013</a:t>
            </a:r>
            <a:endParaRPr lang="de-CH" sz="3200" dirty="0"/>
          </a:p>
        </p:txBody>
      </p:sp>
      <p:pic>
        <p:nvPicPr>
          <p:cNvPr id="22530" name="Picture 2" descr="C:\Users\marsina\Pictures\Fotoalben\BSV\Magglingen 13\DSCN408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922" y="1600200"/>
            <a:ext cx="8046156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2405281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 err="1">
                <a:solidFill>
                  <a:srgbClr val="00B050"/>
                </a:solidFill>
              </a:rPr>
              <a:t>Eidg</a:t>
            </a:r>
            <a:r>
              <a:rPr lang="de-CH" sz="3200" b="1" dirty="0">
                <a:solidFill>
                  <a:srgbClr val="00B050"/>
                </a:solidFill>
              </a:rPr>
              <a:t>. Behindertensporttag von </a:t>
            </a:r>
            <a:r>
              <a:rPr lang="de-CH" sz="3200" b="1" dirty="0" err="1">
                <a:solidFill>
                  <a:srgbClr val="00B050"/>
                </a:solidFill>
              </a:rPr>
              <a:t>PluSport</a:t>
            </a:r>
            <a:r>
              <a:rPr lang="de-CH" sz="3200" b="1" dirty="0">
                <a:solidFill>
                  <a:srgbClr val="00B050"/>
                </a:solidFill>
              </a:rPr>
              <a:t> in </a:t>
            </a:r>
            <a:r>
              <a:rPr lang="de-CH" sz="3200" b="1" dirty="0" err="1">
                <a:solidFill>
                  <a:srgbClr val="00B050"/>
                </a:solidFill>
              </a:rPr>
              <a:t>Magglingen</a:t>
            </a:r>
            <a:r>
              <a:rPr lang="de-CH" sz="3200" b="1" dirty="0">
                <a:solidFill>
                  <a:srgbClr val="00B050"/>
                </a:solidFill>
              </a:rPr>
              <a:t> 2013</a:t>
            </a:r>
            <a:endParaRPr lang="de-CH" sz="3200" dirty="0"/>
          </a:p>
        </p:txBody>
      </p:sp>
      <p:pic>
        <p:nvPicPr>
          <p:cNvPr id="23554" name="Picture 2" descr="C:\Users\marsina\Pictures\Fotoalben\BSV\Magglingen 13\DSCN405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922" y="1600200"/>
            <a:ext cx="8046156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8248450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 err="1">
                <a:solidFill>
                  <a:srgbClr val="00B050"/>
                </a:solidFill>
              </a:rPr>
              <a:t>Eidg</a:t>
            </a:r>
            <a:r>
              <a:rPr lang="de-CH" sz="3200" b="1" dirty="0">
                <a:solidFill>
                  <a:srgbClr val="00B050"/>
                </a:solidFill>
              </a:rPr>
              <a:t>. Behindertensporttag von </a:t>
            </a:r>
            <a:r>
              <a:rPr lang="de-CH" sz="3200" b="1" dirty="0" err="1">
                <a:solidFill>
                  <a:srgbClr val="00B050"/>
                </a:solidFill>
              </a:rPr>
              <a:t>PluSport</a:t>
            </a:r>
            <a:r>
              <a:rPr lang="de-CH" sz="3200" b="1" dirty="0">
                <a:solidFill>
                  <a:srgbClr val="00B050"/>
                </a:solidFill>
              </a:rPr>
              <a:t> in </a:t>
            </a:r>
            <a:r>
              <a:rPr lang="de-CH" sz="3200" b="1" dirty="0" err="1">
                <a:solidFill>
                  <a:srgbClr val="00B050"/>
                </a:solidFill>
              </a:rPr>
              <a:t>Magglingen</a:t>
            </a:r>
            <a:r>
              <a:rPr lang="de-CH" sz="3200" b="1" dirty="0">
                <a:solidFill>
                  <a:srgbClr val="00B050"/>
                </a:solidFill>
              </a:rPr>
              <a:t> 2013</a:t>
            </a:r>
            <a:endParaRPr lang="de-CH" sz="3200" dirty="0"/>
          </a:p>
        </p:txBody>
      </p:sp>
      <p:pic>
        <p:nvPicPr>
          <p:cNvPr id="24578" name="Picture 2" descr="C:\Users\marsina\Pictures\Fotoalben\BSV\Magglingen 13\DSCN408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9072" y="1556792"/>
            <a:ext cx="2570271" cy="4569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79" name="Picture 3" descr="C:\Users\marsina\Pictures\Fotoalben\BSV\Magglingen 13\DSCN408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556792"/>
            <a:ext cx="2552072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0" name="Picture 4" descr="C:\Users\marsina\Pictures\Fotoalben\BSV\Magglingen 13\DSCN408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556792"/>
            <a:ext cx="2592581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157107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 smtClean="0">
                <a:solidFill>
                  <a:srgbClr val="00B050"/>
                </a:solidFill>
              </a:rPr>
              <a:t>Grillplausch an der </a:t>
            </a:r>
            <a:r>
              <a:rPr lang="de-CH" sz="3200" b="1" dirty="0" err="1" smtClean="0">
                <a:solidFill>
                  <a:srgbClr val="00B050"/>
                </a:solidFill>
              </a:rPr>
              <a:t>Thur</a:t>
            </a:r>
            <a:r>
              <a:rPr lang="de-CH" sz="3200" b="1" dirty="0" smtClean="0">
                <a:solidFill>
                  <a:srgbClr val="00B050"/>
                </a:solidFill>
              </a:rPr>
              <a:t> 2013</a:t>
            </a:r>
            <a:endParaRPr lang="de-CH" sz="3200" b="1" dirty="0">
              <a:solidFill>
                <a:srgbClr val="00B050"/>
              </a:solidFill>
            </a:endParaRPr>
          </a:p>
        </p:txBody>
      </p:sp>
      <p:pic>
        <p:nvPicPr>
          <p:cNvPr id="1026" name="Picture 2" descr="C:\Users\marsina\Pictures\Fotoalben\BSV\BSV Brötle 2013\DSCN397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922" y="1600200"/>
            <a:ext cx="8046156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5235476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>
                <a:solidFill>
                  <a:srgbClr val="00B050"/>
                </a:solidFill>
              </a:rPr>
              <a:t>Grillplausch an der </a:t>
            </a:r>
            <a:r>
              <a:rPr lang="de-CH" sz="3200" b="1" dirty="0" err="1">
                <a:solidFill>
                  <a:srgbClr val="00B050"/>
                </a:solidFill>
              </a:rPr>
              <a:t>Thur</a:t>
            </a:r>
            <a:r>
              <a:rPr lang="de-CH" sz="3200" b="1" dirty="0">
                <a:solidFill>
                  <a:srgbClr val="00B050"/>
                </a:solidFill>
              </a:rPr>
              <a:t> 2013</a:t>
            </a:r>
            <a:endParaRPr lang="de-CH" sz="3200" dirty="0"/>
          </a:p>
        </p:txBody>
      </p:sp>
      <p:pic>
        <p:nvPicPr>
          <p:cNvPr id="2050" name="Picture 2" descr="C:\Users\marsina\Pictures\Fotoalben\BSV\BSV Brötle 2013\DSCN398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922" y="1600200"/>
            <a:ext cx="8046156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6825387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b="1" dirty="0">
                <a:solidFill>
                  <a:srgbClr val="00B050"/>
                </a:solidFill>
              </a:rPr>
              <a:t>Grillplausch an der </a:t>
            </a:r>
            <a:r>
              <a:rPr lang="de-CH" b="1" dirty="0" err="1">
                <a:solidFill>
                  <a:srgbClr val="00B050"/>
                </a:solidFill>
              </a:rPr>
              <a:t>Thur</a:t>
            </a:r>
            <a:r>
              <a:rPr lang="de-CH" b="1" dirty="0">
                <a:solidFill>
                  <a:srgbClr val="00B050"/>
                </a:solidFill>
              </a:rPr>
              <a:t> 2013</a:t>
            </a:r>
            <a:endParaRPr lang="de-CH" dirty="0"/>
          </a:p>
        </p:txBody>
      </p:sp>
      <p:pic>
        <p:nvPicPr>
          <p:cNvPr id="3074" name="Picture 2" descr="C:\Users\marsina\Pictures\Fotoalben\BSV\BSV Brötle 2013\DSCN399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640565"/>
            <a:ext cx="2545854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marsina\Pictures\Fotoalben\BSV\BSV Brötle 2013\DSCN401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653141"/>
            <a:ext cx="2520280" cy="4479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marsina\Pictures\Fotoalben\BSV\BSV Brötle 2013\DSCN398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3" y="1653141"/>
            <a:ext cx="2520280" cy="4479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5572542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b="1" dirty="0" smtClean="0">
                <a:solidFill>
                  <a:srgbClr val="00B050"/>
                </a:solidFill>
              </a:rPr>
              <a:t>Gruppe Neuhof 1997</a:t>
            </a:r>
            <a:endParaRPr lang="de-CH" b="1" dirty="0">
              <a:solidFill>
                <a:srgbClr val="00B050"/>
              </a:solidFill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7240" y="1600200"/>
            <a:ext cx="6649519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381065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>
                <a:solidFill>
                  <a:srgbClr val="00B050"/>
                </a:solidFill>
              </a:rPr>
              <a:t>Grillplausch an der </a:t>
            </a:r>
            <a:r>
              <a:rPr lang="de-CH" sz="3200" b="1" dirty="0" err="1">
                <a:solidFill>
                  <a:srgbClr val="00B050"/>
                </a:solidFill>
              </a:rPr>
              <a:t>Thur</a:t>
            </a:r>
            <a:r>
              <a:rPr lang="de-CH" sz="3200" b="1" dirty="0">
                <a:solidFill>
                  <a:srgbClr val="00B050"/>
                </a:solidFill>
              </a:rPr>
              <a:t> 2013</a:t>
            </a:r>
            <a:endParaRPr lang="de-CH" sz="3200" dirty="0"/>
          </a:p>
        </p:txBody>
      </p:sp>
      <p:pic>
        <p:nvPicPr>
          <p:cNvPr id="4100" name="Picture 4" descr="C:\Users\marsina\Pictures\Fotoalben\BSV\BSV Brötle 2013\DSCN398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750" y="1516818"/>
            <a:ext cx="2552599" cy="4537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marsina\Pictures\Fotoalben\BSV\BSV Brötle 2013\DSCN397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537845"/>
            <a:ext cx="2545854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marsina\Pictures\Fotoalben\BSV\BSV Brötle 2013\DSCN401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529" y="1516818"/>
            <a:ext cx="2552599" cy="4537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4164475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 smtClean="0">
                <a:solidFill>
                  <a:srgbClr val="00B050"/>
                </a:solidFill>
              </a:rPr>
              <a:t>Unihockey </a:t>
            </a:r>
            <a:r>
              <a:rPr lang="de-CH" sz="3200" b="1" dirty="0" err="1" smtClean="0">
                <a:solidFill>
                  <a:srgbClr val="00B050"/>
                </a:solidFill>
              </a:rPr>
              <a:t>Plauschturnier</a:t>
            </a:r>
            <a:r>
              <a:rPr lang="de-CH" sz="3200" b="1" dirty="0" smtClean="0">
                <a:solidFill>
                  <a:srgbClr val="00B050"/>
                </a:solidFill>
              </a:rPr>
              <a:t> in Schönengrund 2013</a:t>
            </a:r>
            <a:endParaRPr lang="de-CH" sz="3200" b="1" dirty="0">
              <a:solidFill>
                <a:srgbClr val="00B050"/>
              </a:solidFill>
            </a:endParaRPr>
          </a:p>
        </p:txBody>
      </p:sp>
      <p:pic>
        <p:nvPicPr>
          <p:cNvPr id="11266" name="Picture 2" descr="C:\Users\marsina\Pictures\Fotoalben\BSV\Unihockey 13\DSCN465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9741744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 smtClean="0">
                <a:solidFill>
                  <a:srgbClr val="00B050"/>
                </a:solidFill>
              </a:rPr>
              <a:t>Mitgliederversammlung 2014</a:t>
            </a:r>
            <a:endParaRPr lang="de-CH" sz="3200" b="1" dirty="0">
              <a:solidFill>
                <a:srgbClr val="00B050"/>
              </a:solidFill>
            </a:endParaRPr>
          </a:p>
        </p:txBody>
      </p:sp>
      <p:pic>
        <p:nvPicPr>
          <p:cNvPr id="9218" name="Picture 2" descr="C:\Users\marsina\Pictures\Fotoalben\BSV\HV 14 BSV\DSCN491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3617612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>
                <a:solidFill>
                  <a:srgbClr val="00B050"/>
                </a:solidFill>
              </a:rPr>
              <a:t>Mitgliederversammlung 2014</a:t>
            </a:r>
            <a:endParaRPr lang="de-CH" sz="3200" dirty="0"/>
          </a:p>
        </p:txBody>
      </p:sp>
      <p:pic>
        <p:nvPicPr>
          <p:cNvPr id="10242" name="Picture 2" descr="C:\Users\marsina\Pictures\Fotoalben\BSV\HV 14 BSV\DSCN491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3479219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 smtClean="0">
                <a:solidFill>
                  <a:srgbClr val="00B050"/>
                </a:solidFill>
              </a:rPr>
              <a:t>Volleyball-Turnier 2014</a:t>
            </a:r>
            <a:endParaRPr lang="de-CH" sz="3200" b="1" dirty="0">
              <a:solidFill>
                <a:srgbClr val="00B050"/>
              </a:solidFill>
            </a:endParaRPr>
          </a:p>
        </p:txBody>
      </p:sp>
      <p:pic>
        <p:nvPicPr>
          <p:cNvPr id="11266" name="Picture 2" descr="C:\Users\marsina\Pictures\Fotoalben\BSV\HV 14 BSV\DSCN494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8307144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>
                <a:solidFill>
                  <a:srgbClr val="00B050"/>
                </a:solidFill>
              </a:rPr>
              <a:t>Volleyball-Turnier 2014</a:t>
            </a:r>
            <a:endParaRPr lang="de-CH" sz="3200" dirty="0"/>
          </a:p>
        </p:txBody>
      </p:sp>
      <p:pic>
        <p:nvPicPr>
          <p:cNvPr id="12290" name="Picture 2" descr="C:\Users\marsina\Pictures\Fotoalben\BSV\HV 14 BSV\DSCN494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6111760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</a:bodyPr>
          <a:lstStyle/>
          <a:p>
            <a:r>
              <a:rPr lang="de-CH" sz="3200" b="1" dirty="0" smtClean="0">
                <a:solidFill>
                  <a:srgbClr val="00B050"/>
                </a:solidFill>
              </a:rPr>
              <a:t>2014 </a:t>
            </a:r>
            <a:r>
              <a:rPr lang="de-CH" sz="3200" b="1" dirty="0">
                <a:solidFill>
                  <a:srgbClr val="00B050"/>
                </a:solidFill>
              </a:rPr>
              <a:t>/ </a:t>
            </a:r>
            <a:r>
              <a:rPr lang="de-CH" sz="3200" b="1" dirty="0" smtClean="0">
                <a:solidFill>
                  <a:srgbClr val="00B050"/>
                </a:solidFill>
              </a:rPr>
              <a:t>40 </a:t>
            </a:r>
            <a:r>
              <a:rPr lang="de-CH" sz="3200" b="1" dirty="0">
                <a:solidFill>
                  <a:srgbClr val="00B050"/>
                </a:solidFill>
              </a:rPr>
              <a:t>Jahre </a:t>
            </a:r>
            <a:br>
              <a:rPr lang="de-CH" sz="3200" b="1" dirty="0">
                <a:solidFill>
                  <a:srgbClr val="00B050"/>
                </a:solidFill>
              </a:rPr>
            </a:br>
            <a:r>
              <a:rPr lang="de-CH" sz="3200" b="1" dirty="0">
                <a:solidFill>
                  <a:srgbClr val="00B050"/>
                </a:solidFill>
              </a:rPr>
              <a:t>Behinderten-Sportverein Uzwil &amp; Umgebung</a:t>
            </a:r>
            <a:endParaRPr lang="de-CH" sz="3200" dirty="0"/>
          </a:p>
        </p:txBody>
      </p:sp>
      <p:pic>
        <p:nvPicPr>
          <p:cNvPr id="13314" name="Picture 2" descr="C:\Users\marsina\Pictures\Fotoalben\BSV\Jubiläum BSV\DSCN559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1114069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>
                <a:solidFill>
                  <a:srgbClr val="00B050"/>
                </a:solidFill>
              </a:rPr>
              <a:t>2014 / 40 Jahre </a:t>
            </a:r>
            <a:br>
              <a:rPr lang="de-CH" sz="3200" b="1" dirty="0">
                <a:solidFill>
                  <a:srgbClr val="00B050"/>
                </a:solidFill>
              </a:rPr>
            </a:br>
            <a:r>
              <a:rPr lang="de-CH" sz="3200" b="1" dirty="0">
                <a:solidFill>
                  <a:srgbClr val="00B050"/>
                </a:solidFill>
              </a:rPr>
              <a:t>Behinderten-Sportverein Uzwil &amp; Umgebung</a:t>
            </a:r>
            <a:endParaRPr lang="de-CH" sz="32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CH"/>
          </a:p>
        </p:txBody>
      </p:sp>
      <p:pic>
        <p:nvPicPr>
          <p:cNvPr id="14338" name="Picture 2" descr="C:\Users\marsina\Pictures\Fotoalben\BSV\Jubiläum BSV\DSCN564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558483"/>
            <a:ext cx="6264696" cy="469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1072765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>
                <a:solidFill>
                  <a:srgbClr val="00B050"/>
                </a:solidFill>
              </a:rPr>
              <a:t>2014 / 40 Jahre </a:t>
            </a:r>
            <a:br>
              <a:rPr lang="de-CH" sz="3200" b="1" dirty="0">
                <a:solidFill>
                  <a:srgbClr val="00B050"/>
                </a:solidFill>
              </a:rPr>
            </a:br>
            <a:r>
              <a:rPr lang="de-CH" sz="3200" b="1" dirty="0">
                <a:solidFill>
                  <a:srgbClr val="00B050"/>
                </a:solidFill>
              </a:rPr>
              <a:t>Behinderten-Sportverein Uzwil &amp; Umgebung</a:t>
            </a:r>
            <a:endParaRPr lang="de-CH" sz="3200" dirty="0"/>
          </a:p>
        </p:txBody>
      </p:sp>
      <p:pic>
        <p:nvPicPr>
          <p:cNvPr id="15362" name="Picture 2" descr="C:\Users\marsina\Pictures\Fotoalben\BSV\Jubiläum BSV\DSCN563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0167226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>
                <a:solidFill>
                  <a:srgbClr val="00B050"/>
                </a:solidFill>
              </a:rPr>
              <a:t>2014 / 40 Jahre </a:t>
            </a:r>
            <a:br>
              <a:rPr lang="de-CH" sz="3200" b="1" dirty="0">
                <a:solidFill>
                  <a:srgbClr val="00B050"/>
                </a:solidFill>
              </a:rPr>
            </a:br>
            <a:r>
              <a:rPr lang="de-CH" sz="3200" b="1" dirty="0">
                <a:solidFill>
                  <a:srgbClr val="00B050"/>
                </a:solidFill>
              </a:rPr>
              <a:t>Behinderten-Sportverein Uzwil &amp; Umgebung</a:t>
            </a:r>
            <a:endParaRPr lang="de-CH" sz="3200" dirty="0"/>
          </a:p>
        </p:txBody>
      </p:sp>
      <p:pic>
        <p:nvPicPr>
          <p:cNvPr id="16386" name="Picture 2" descr="C:\Users\marsina\Pictures\Fotoalben\BSV\Jubiläum BSV\DSCN572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4948355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b="1" dirty="0" smtClean="0">
                <a:solidFill>
                  <a:srgbClr val="00B050"/>
                </a:solidFill>
              </a:rPr>
              <a:t>Volleyballgruppe am WEGA-Cup</a:t>
            </a:r>
            <a:endParaRPr lang="de-CH" b="1" dirty="0">
              <a:solidFill>
                <a:srgbClr val="00B050"/>
              </a:solidFill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9257" y="1600200"/>
            <a:ext cx="3245485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0691701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>
                <a:solidFill>
                  <a:srgbClr val="00B050"/>
                </a:solidFill>
              </a:rPr>
              <a:t>2014 / 40 Jahre </a:t>
            </a:r>
            <a:br>
              <a:rPr lang="de-CH" sz="3200" b="1" dirty="0">
                <a:solidFill>
                  <a:srgbClr val="00B050"/>
                </a:solidFill>
              </a:rPr>
            </a:br>
            <a:r>
              <a:rPr lang="de-CH" sz="3200" b="1" dirty="0">
                <a:solidFill>
                  <a:srgbClr val="00B050"/>
                </a:solidFill>
              </a:rPr>
              <a:t>Behinderten-Sportverein Uzwil &amp; Umgebung</a:t>
            </a:r>
            <a:endParaRPr lang="de-CH" sz="3200" dirty="0"/>
          </a:p>
        </p:txBody>
      </p:sp>
      <p:pic>
        <p:nvPicPr>
          <p:cNvPr id="17410" name="Picture 2" descr="C:\Users\marsina\Pictures\Fotoalben\BSV\Jubiläum BSV\DSCN572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8660119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>
                <a:solidFill>
                  <a:srgbClr val="00B050"/>
                </a:solidFill>
              </a:rPr>
              <a:t>2014 / 40 Jahre </a:t>
            </a:r>
            <a:br>
              <a:rPr lang="de-CH" sz="3200" b="1" dirty="0">
                <a:solidFill>
                  <a:srgbClr val="00B050"/>
                </a:solidFill>
              </a:rPr>
            </a:br>
            <a:r>
              <a:rPr lang="de-CH" sz="3200" b="1" dirty="0">
                <a:solidFill>
                  <a:srgbClr val="00B050"/>
                </a:solidFill>
              </a:rPr>
              <a:t>Behinderten-Sportverein Uzwil &amp; Umgebung</a:t>
            </a:r>
            <a:endParaRPr lang="de-CH" sz="3200" dirty="0"/>
          </a:p>
        </p:txBody>
      </p:sp>
      <p:pic>
        <p:nvPicPr>
          <p:cNvPr id="18434" name="Picture 2" descr="C:\Users\marsina\Pictures\Fotoalben\BSV\Jubiläum BSV\DSCN574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7457328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>
                <a:solidFill>
                  <a:srgbClr val="00B050"/>
                </a:solidFill>
              </a:rPr>
              <a:t>2014 / 40 Jahre </a:t>
            </a:r>
            <a:br>
              <a:rPr lang="de-CH" sz="3200" b="1" dirty="0">
                <a:solidFill>
                  <a:srgbClr val="00B050"/>
                </a:solidFill>
              </a:rPr>
            </a:br>
            <a:r>
              <a:rPr lang="de-CH" sz="3200" b="1" dirty="0">
                <a:solidFill>
                  <a:srgbClr val="00B050"/>
                </a:solidFill>
              </a:rPr>
              <a:t>Behinderten-Sportverein Uzwil &amp; Umgebung</a:t>
            </a:r>
            <a:endParaRPr lang="de-CH" sz="3200" dirty="0"/>
          </a:p>
        </p:txBody>
      </p:sp>
      <p:pic>
        <p:nvPicPr>
          <p:cNvPr id="19458" name="Picture 2" descr="C:\Users\marsina\Pictures\Fotoalben\BSV\Jubiläum BSV\DSCN575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8567019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>
                <a:solidFill>
                  <a:srgbClr val="00B050"/>
                </a:solidFill>
              </a:rPr>
              <a:t>2014 / 40 Jahre </a:t>
            </a:r>
            <a:br>
              <a:rPr lang="de-CH" sz="3200" b="1" dirty="0">
                <a:solidFill>
                  <a:srgbClr val="00B050"/>
                </a:solidFill>
              </a:rPr>
            </a:br>
            <a:r>
              <a:rPr lang="de-CH" sz="3200" b="1" dirty="0">
                <a:solidFill>
                  <a:srgbClr val="00B050"/>
                </a:solidFill>
              </a:rPr>
              <a:t>Behinderten-Sportverein Uzwil &amp; Umgebung</a:t>
            </a:r>
            <a:endParaRPr lang="de-CH" sz="3200" dirty="0"/>
          </a:p>
        </p:txBody>
      </p:sp>
      <p:pic>
        <p:nvPicPr>
          <p:cNvPr id="20482" name="Picture 2" descr="C:\Users\marsina\Pictures\Fotoalben\BSV\Jubiläum BSV\DSCN566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6591168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>
                <a:solidFill>
                  <a:srgbClr val="00B050"/>
                </a:solidFill>
              </a:rPr>
              <a:t>2014 / 40 Jahre </a:t>
            </a:r>
            <a:r>
              <a:rPr lang="de-CH" sz="3200" b="1" dirty="0" smtClean="0">
                <a:solidFill>
                  <a:srgbClr val="00B050"/>
                </a:solidFill>
              </a:rPr>
              <a:t>BSV Uzwil &amp; Umgebung</a:t>
            </a:r>
            <a:r>
              <a:rPr lang="de-CH" sz="3200" b="1" dirty="0">
                <a:solidFill>
                  <a:srgbClr val="00B050"/>
                </a:solidFill>
              </a:rPr>
              <a:t/>
            </a:r>
            <a:br>
              <a:rPr lang="de-CH" sz="3200" b="1" dirty="0">
                <a:solidFill>
                  <a:srgbClr val="00B050"/>
                </a:solidFill>
              </a:rPr>
            </a:br>
            <a:r>
              <a:rPr lang="de-CH" sz="1800" b="1" dirty="0" smtClean="0">
                <a:solidFill>
                  <a:srgbClr val="00B050"/>
                </a:solidFill>
              </a:rPr>
              <a:t>Unser Kassier nicht hinter Gitter nur hinter der Sprossenwand</a:t>
            </a:r>
            <a:endParaRPr lang="de-CH" sz="1800" dirty="0"/>
          </a:p>
        </p:txBody>
      </p:sp>
      <p:pic>
        <p:nvPicPr>
          <p:cNvPr id="1026" name="Picture 2" descr="C:\Users\marsina\Pictures\Fotoalben\BSV\Jubiläum BSV\DSCN567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6288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9609450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 err="1">
                <a:solidFill>
                  <a:srgbClr val="00B050"/>
                </a:solidFill>
              </a:rPr>
              <a:t>Eidg</a:t>
            </a:r>
            <a:r>
              <a:rPr lang="de-CH" sz="3200" b="1" dirty="0">
                <a:solidFill>
                  <a:srgbClr val="00B050"/>
                </a:solidFill>
              </a:rPr>
              <a:t>. Behindertensporttag von </a:t>
            </a:r>
            <a:r>
              <a:rPr lang="de-CH" sz="3200" b="1" dirty="0" err="1">
                <a:solidFill>
                  <a:srgbClr val="00B050"/>
                </a:solidFill>
              </a:rPr>
              <a:t>PluSport</a:t>
            </a:r>
            <a:r>
              <a:rPr lang="de-CH" sz="3200" b="1" dirty="0">
                <a:solidFill>
                  <a:srgbClr val="00B050"/>
                </a:solidFill>
              </a:rPr>
              <a:t> in </a:t>
            </a:r>
            <a:r>
              <a:rPr lang="de-CH" sz="3200" b="1" dirty="0" err="1">
                <a:solidFill>
                  <a:srgbClr val="00B050"/>
                </a:solidFill>
              </a:rPr>
              <a:t>Magglingen</a:t>
            </a:r>
            <a:r>
              <a:rPr lang="de-CH" sz="3200" b="1" dirty="0">
                <a:solidFill>
                  <a:srgbClr val="00B050"/>
                </a:solidFill>
              </a:rPr>
              <a:t> </a:t>
            </a:r>
            <a:r>
              <a:rPr lang="de-CH" sz="3200" b="1" dirty="0" smtClean="0">
                <a:solidFill>
                  <a:srgbClr val="00B050"/>
                </a:solidFill>
              </a:rPr>
              <a:t>2014</a:t>
            </a:r>
            <a:endParaRPr lang="de-CH" sz="3200" dirty="0"/>
          </a:p>
        </p:txBody>
      </p:sp>
      <p:pic>
        <p:nvPicPr>
          <p:cNvPr id="27650" name="Picture 2" descr="G:\BSVU\Daten_bis_12_06_2018\Anlässe\2014\Magglingen\DSCN310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264" y="1600200"/>
            <a:ext cx="3394472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1" name="Picture 3" descr="G:\BSVU\Daten_bis_12_06_2018\Anlässe\2014\Magglingen\DSCN311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0264" y="1600200"/>
            <a:ext cx="3394472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1453196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 err="1">
                <a:solidFill>
                  <a:srgbClr val="00B050"/>
                </a:solidFill>
              </a:rPr>
              <a:t>Eidg</a:t>
            </a:r>
            <a:r>
              <a:rPr lang="de-CH" sz="3200" b="1" dirty="0">
                <a:solidFill>
                  <a:srgbClr val="00B050"/>
                </a:solidFill>
              </a:rPr>
              <a:t>. Behindertensporttag von </a:t>
            </a:r>
            <a:r>
              <a:rPr lang="de-CH" sz="3200" b="1" dirty="0" err="1">
                <a:solidFill>
                  <a:srgbClr val="00B050"/>
                </a:solidFill>
              </a:rPr>
              <a:t>PluSport</a:t>
            </a:r>
            <a:r>
              <a:rPr lang="de-CH" sz="3200" b="1" dirty="0">
                <a:solidFill>
                  <a:srgbClr val="00B050"/>
                </a:solidFill>
              </a:rPr>
              <a:t> in </a:t>
            </a:r>
            <a:r>
              <a:rPr lang="de-CH" sz="3200" b="1" dirty="0" err="1">
                <a:solidFill>
                  <a:srgbClr val="00B050"/>
                </a:solidFill>
              </a:rPr>
              <a:t>Magglingen</a:t>
            </a:r>
            <a:r>
              <a:rPr lang="de-CH" sz="3200" b="1" dirty="0">
                <a:solidFill>
                  <a:srgbClr val="00B050"/>
                </a:solidFill>
              </a:rPr>
              <a:t> 2014</a:t>
            </a:r>
            <a:endParaRPr lang="de-CH" sz="3200" dirty="0"/>
          </a:p>
        </p:txBody>
      </p:sp>
      <p:pic>
        <p:nvPicPr>
          <p:cNvPr id="28674" name="Picture 2" descr="G:\BSVU\Daten_bis_12_06_2018\Anlässe\2014\Magglingen\DSCN311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264" y="1600200"/>
            <a:ext cx="3394472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76" name="Picture 4" descr="G:\BSVU\Daten_bis_12_06_2018\Anlässe\2014\Magglingen\DSCN314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348706"/>
            <a:ext cx="403860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5996047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 err="1">
                <a:solidFill>
                  <a:srgbClr val="00B050"/>
                </a:solidFill>
              </a:rPr>
              <a:t>Eidg</a:t>
            </a:r>
            <a:r>
              <a:rPr lang="de-CH" sz="3200" b="1" dirty="0">
                <a:solidFill>
                  <a:srgbClr val="00B050"/>
                </a:solidFill>
              </a:rPr>
              <a:t>. Behindertensporttag von </a:t>
            </a:r>
            <a:r>
              <a:rPr lang="de-CH" sz="3200" b="1" dirty="0" err="1">
                <a:solidFill>
                  <a:srgbClr val="00B050"/>
                </a:solidFill>
              </a:rPr>
              <a:t>PluSport</a:t>
            </a:r>
            <a:r>
              <a:rPr lang="de-CH" sz="3200" b="1" dirty="0">
                <a:solidFill>
                  <a:srgbClr val="00B050"/>
                </a:solidFill>
              </a:rPr>
              <a:t> in </a:t>
            </a:r>
            <a:r>
              <a:rPr lang="de-CH" sz="3200" b="1" dirty="0" err="1">
                <a:solidFill>
                  <a:srgbClr val="00B050"/>
                </a:solidFill>
              </a:rPr>
              <a:t>Magglingen</a:t>
            </a:r>
            <a:r>
              <a:rPr lang="de-CH" sz="3200" b="1" dirty="0">
                <a:solidFill>
                  <a:srgbClr val="00B050"/>
                </a:solidFill>
              </a:rPr>
              <a:t> 2014</a:t>
            </a:r>
            <a:endParaRPr lang="de-CH" sz="3200" dirty="0"/>
          </a:p>
        </p:txBody>
      </p:sp>
      <p:pic>
        <p:nvPicPr>
          <p:cNvPr id="29698" name="Picture 2" descr="G:\BSVU\Daten_bis_12_06_2018\Anlässe\2014\Magglingen\DSCN314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556792"/>
            <a:ext cx="6408712" cy="4806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Inhaltsplatzhalt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78483513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 err="1">
                <a:solidFill>
                  <a:srgbClr val="00B050"/>
                </a:solidFill>
              </a:rPr>
              <a:t>Eidg</a:t>
            </a:r>
            <a:r>
              <a:rPr lang="de-CH" sz="3200" b="1" dirty="0">
                <a:solidFill>
                  <a:srgbClr val="00B050"/>
                </a:solidFill>
              </a:rPr>
              <a:t>. Behindertensporttag von </a:t>
            </a:r>
            <a:r>
              <a:rPr lang="de-CH" sz="3200" b="1" dirty="0" err="1">
                <a:solidFill>
                  <a:srgbClr val="00B050"/>
                </a:solidFill>
              </a:rPr>
              <a:t>PluSport</a:t>
            </a:r>
            <a:r>
              <a:rPr lang="de-CH" sz="3200" b="1" dirty="0">
                <a:solidFill>
                  <a:srgbClr val="00B050"/>
                </a:solidFill>
              </a:rPr>
              <a:t> in </a:t>
            </a:r>
            <a:r>
              <a:rPr lang="de-CH" sz="3200" b="1" dirty="0" err="1">
                <a:solidFill>
                  <a:srgbClr val="00B050"/>
                </a:solidFill>
              </a:rPr>
              <a:t>Magglingen</a:t>
            </a:r>
            <a:r>
              <a:rPr lang="de-CH" sz="3200" b="1" dirty="0">
                <a:solidFill>
                  <a:srgbClr val="00B050"/>
                </a:solidFill>
              </a:rPr>
              <a:t> 2014</a:t>
            </a:r>
            <a:endParaRPr lang="de-CH" sz="3200" dirty="0"/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412776"/>
            <a:ext cx="6624736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1742153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 err="1">
                <a:solidFill>
                  <a:srgbClr val="00B050"/>
                </a:solidFill>
              </a:rPr>
              <a:t>Eidg</a:t>
            </a:r>
            <a:r>
              <a:rPr lang="de-CH" sz="3200" b="1" dirty="0">
                <a:solidFill>
                  <a:srgbClr val="00B050"/>
                </a:solidFill>
              </a:rPr>
              <a:t>. Behindertensporttag von </a:t>
            </a:r>
            <a:r>
              <a:rPr lang="de-CH" sz="3200" b="1" dirty="0" err="1">
                <a:solidFill>
                  <a:srgbClr val="00B050"/>
                </a:solidFill>
              </a:rPr>
              <a:t>PluSport</a:t>
            </a:r>
            <a:r>
              <a:rPr lang="de-CH" sz="3200" b="1" dirty="0">
                <a:solidFill>
                  <a:srgbClr val="00B050"/>
                </a:solidFill>
              </a:rPr>
              <a:t> in </a:t>
            </a:r>
            <a:r>
              <a:rPr lang="de-CH" sz="3200" b="1" dirty="0" err="1">
                <a:solidFill>
                  <a:srgbClr val="00B050"/>
                </a:solidFill>
              </a:rPr>
              <a:t>Magglingen</a:t>
            </a:r>
            <a:r>
              <a:rPr lang="de-CH" sz="3200" b="1" dirty="0">
                <a:solidFill>
                  <a:srgbClr val="00B050"/>
                </a:solidFill>
              </a:rPr>
              <a:t> 2014</a:t>
            </a:r>
            <a:endParaRPr lang="de-CH" sz="3200" dirty="0"/>
          </a:p>
        </p:txBody>
      </p:sp>
      <p:pic>
        <p:nvPicPr>
          <p:cNvPr id="28674" name="Picture 2" descr="C:\Users\marsina\Pictures\Fotoalben\BSV\Magglingen 14\DSCN53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4566689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</a:bodyPr>
          <a:lstStyle/>
          <a:p>
            <a:r>
              <a:rPr lang="de-CH" sz="3200" b="1" dirty="0" smtClean="0">
                <a:solidFill>
                  <a:srgbClr val="00B050"/>
                </a:solidFill>
              </a:rPr>
              <a:t>1999 </a:t>
            </a:r>
            <a:r>
              <a:rPr lang="de-CH" sz="3200" b="1" dirty="0">
                <a:solidFill>
                  <a:srgbClr val="00B050"/>
                </a:solidFill>
              </a:rPr>
              <a:t>/ </a:t>
            </a:r>
            <a:r>
              <a:rPr lang="de-CH" sz="3200" b="1" dirty="0" smtClean="0">
                <a:solidFill>
                  <a:srgbClr val="00B050"/>
                </a:solidFill>
              </a:rPr>
              <a:t>25 </a:t>
            </a:r>
            <a:r>
              <a:rPr lang="de-CH" sz="3200" b="1" dirty="0">
                <a:solidFill>
                  <a:srgbClr val="00B050"/>
                </a:solidFill>
              </a:rPr>
              <a:t>Jahre </a:t>
            </a:r>
            <a:br>
              <a:rPr lang="de-CH" sz="3200" b="1" dirty="0">
                <a:solidFill>
                  <a:srgbClr val="00B050"/>
                </a:solidFill>
              </a:rPr>
            </a:br>
            <a:r>
              <a:rPr lang="de-CH" sz="3200" b="1" dirty="0">
                <a:solidFill>
                  <a:srgbClr val="00B050"/>
                </a:solidFill>
              </a:rPr>
              <a:t>Behinderten-Sportverein Uzwil &amp; Umgebung</a:t>
            </a:r>
            <a:endParaRPr lang="de-CH" sz="3200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628799"/>
            <a:ext cx="7992888" cy="37725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03994091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 err="1">
                <a:solidFill>
                  <a:srgbClr val="00B050"/>
                </a:solidFill>
              </a:rPr>
              <a:t>Eidg</a:t>
            </a:r>
            <a:r>
              <a:rPr lang="de-CH" sz="3200" b="1" dirty="0">
                <a:solidFill>
                  <a:srgbClr val="00B050"/>
                </a:solidFill>
              </a:rPr>
              <a:t>. Behindertensporttag von </a:t>
            </a:r>
            <a:r>
              <a:rPr lang="de-CH" sz="3200" b="1" dirty="0" err="1">
                <a:solidFill>
                  <a:srgbClr val="00B050"/>
                </a:solidFill>
              </a:rPr>
              <a:t>PluSport</a:t>
            </a:r>
            <a:r>
              <a:rPr lang="de-CH" sz="3200" b="1" dirty="0">
                <a:solidFill>
                  <a:srgbClr val="00B050"/>
                </a:solidFill>
              </a:rPr>
              <a:t> in </a:t>
            </a:r>
            <a:r>
              <a:rPr lang="de-CH" sz="3200" b="1" dirty="0" err="1">
                <a:solidFill>
                  <a:srgbClr val="00B050"/>
                </a:solidFill>
              </a:rPr>
              <a:t>Magglingen</a:t>
            </a:r>
            <a:r>
              <a:rPr lang="de-CH" sz="3200" b="1" dirty="0">
                <a:solidFill>
                  <a:srgbClr val="00B050"/>
                </a:solidFill>
              </a:rPr>
              <a:t> 2014</a:t>
            </a:r>
            <a:endParaRPr lang="de-CH" sz="3200" dirty="0"/>
          </a:p>
        </p:txBody>
      </p:sp>
      <p:pic>
        <p:nvPicPr>
          <p:cNvPr id="29698" name="Picture 2" descr="C:\Users\marsina\Pictures\Fotoalben\BSV\Magglingen 14\DSCN531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2954146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 err="1">
                <a:solidFill>
                  <a:srgbClr val="00B050"/>
                </a:solidFill>
              </a:rPr>
              <a:t>Eidg</a:t>
            </a:r>
            <a:r>
              <a:rPr lang="de-CH" sz="3200" b="1" dirty="0">
                <a:solidFill>
                  <a:srgbClr val="00B050"/>
                </a:solidFill>
              </a:rPr>
              <a:t>. Behindertensporttag von </a:t>
            </a:r>
            <a:r>
              <a:rPr lang="de-CH" sz="3200" b="1" dirty="0" err="1">
                <a:solidFill>
                  <a:srgbClr val="00B050"/>
                </a:solidFill>
              </a:rPr>
              <a:t>PluSport</a:t>
            </a:r>
            <a:r>
              <a:rPr lang="de-CH" sz="3200" b="1" dirty="0">
                <a:solidFill>
                  <a:srgbClr val="00B050"/>
                </a:solidFill>
              </a:rPr>
              <a:t> in </a:t>
            </a:r>
            <a:r>
              <a:rPr lang="de-CH" sz="3200" b="1" dirty="0" err="1">
                <a:solidFill>
                  <a:srgbClr val="00B050"/>
                </a:solidFill>
              </a:rPr>
              <a:t>Magglingen</a:t>
            </a:r>
            <a:r>
              <a:rPr lang="de-CH" sz="3200" b="1" dirty="0">
                <a:solidFill>
                  <a:srgbClr val="00B050"/>
                </a:solidFill>
              </a:rPr>
              <a:t> 2014</a:t>
            </a:r>
            <a:endParaRPr lang="de-CH" sz="3200" dirty="0"/>
          </a:p>
        </p:txBody>
      </p:sp>
      <p:pic>
        <p:nvPicPr>
          <p:cNvPr id="30722" name="Picture 2" descr="C:\Users\marsina\Pictures\Fotoalben\BSV\Magglingen 14\DSCN533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4764" y="1600200"/>
            <a:ext cx="3394472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9274023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 err="1">
                <a:solidFill>
                  <a:srgbClr val="00B050"/>
                </a:solidFill>
              </a:rPr>
              <a:t>Eidg</a:t>
            </a:r>
            <a:r>
              <a:rPr lang="de-CH" sz="3200" b="1" dirty="0">
                <a:solidFill>
                  <a:srgbClr val="00B050"/>
                </a:solidFill>
              </a:rPr>
              <a:t>. Behindertensporttag von </a:t>
            </a:r>
            <a:r>
              <a:rPr lang="de-CH" sz="3200" b="1" dirty="0" err="1">
                <a:solidFill>
                  <a:srgbClr val="00B050"/>
                </a:solidFill>
              </a:rPr>
              <a:t>PluSport</a:t>
            </a:r>
            <a:r>
              <a:rPr lang="de-CH" sz="3200" b="1" dirty="0">
                <a:solidFill>
                  <a:srgbClr val="00B050"/>
                </a:solidFill>
              </a:rPr>
              <a:t> in </a:t>
            </a:r>
            <a:r>
              <a:rPr lang="de-CH" sz="3200" b="1" dirty="0" err="1">
                <a:solidFill>
                  <a:srgbClr val="00B050"/>
                </a:solidFill>
              </a:rPr>
              <a:t>Magglingen</a:t>
            </a:r>
            <a:r>
              <a:rPr lang="de-CH" sz="3200" b="1" dirty="0">
                <a:solidFill>
                  <a:srgbClr val="00B050"/>
                </a:solidFill>
              </a:rPr>
              <a:t> 2014</a:t>
            </a:r>
            <a:endParaRPr lang="de-CH" sz="3200" dirty="0"/>
          </a:p>
        </p:txBody>
      </p:sp>
      <p:pic>
        <p:nvPicPr>
          <p:cNvPr id="31746" name="Picture 2" descr="C:\Users\marsina\Pictures\Fotoalben\BSV\Magglingen 14\DSCN538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9556325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 err="1">
                <a:solidFill>
                  <a:srgbClr val="00B050"/>
                </a:solidFill>
              </a:rPr>
              <a:t>Eidg</a:t>
            </a:r>
            <a:r>
              <a:rPr lang="de-CH" sz="3200" b="1" dirty="0">
                <a:solidFill>
                  <a:srgbClr val="00B050"/>
                </a:solidFill>
              </a:rPr>
              <a:t>. Behindertensporttag von </a:t>
            </a:r>
            <a:r>
              <a:rPr lang="de-CH" sz="3200" b="1" dirty="0" err="1">
                <a:solidFill>
                  <a:srgbClr val="00B050"/>
                </a:solidFill>
              </a:rPr>
              <a:t>PluSport</a:t>
            </a:r>
            <a:r>
              <a:rPr lang="de-CH" sz="3200" b="1" dirty="0">
                <a:solidFill>
                  <a:srgbClr val="00B050"/>
                </a:solidFill>
              </a:rPr>
              <a:t> in </a:t>
            </a:r>
            <a:r>
              <a:rPr lang="de-CH" sz="3200" b="1" dirty="0" err="1">
                <a:solidFill>
                  <a:srgbClr val="00B050"/>
                </a:solidFill>
              </a:rPr>
              <a:t>Magglingen</a:t>
            </a:r>
            <a:r>
              <a:rPr lang="de-CH" sz="3200" b="1" dirty="0">
                <a:solidFill>
                  <a:srgbClr val="00B050"/>
                </a:solidFill>
              </a:rPr>
              <a:t> 2014</a:t>
            </a:r>
            <a:endParaRPr lang="de-CH" sz="3200" dirty="0"/>
          </a:p>
        </p:txBody>
      </p:sp>
      <p:pic>
        <p:nvPicPr>
          <p:cNvPr id="32770" name="Picture 2" descr="C:\Users\marsina\Pictures\Fotoalben\BSV\Magglingen 14\DSCN54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556792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562877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 err="1">
                <a:solidFill>
                  <a:srgbClr val="00B050"/>
                </a:solidFill>
              </a:rPr>
              <a:t>Eidg</a:t>
            </a:r>
            <a:r>
              <a:rPr lang="de-CH" sz="3200" b="1" dirty="0">
                <a:solidFill>
                  <a:srgbClr val="00B050"/>
                </a:solidFill>
              </a:rPr>
              <a:t>. Behindertensporttag von </a:t>
            </a:r>
            <a:r>
              <a:rPr lang="de-CH" sz="3200" b="1" dirty="0" err="1">
                <a:solidFill>
                  <a:srgbClr val="00B050"/>
                </a:solidFill>
              </a:rPr>
              <a:t>PluSport</a:t>
            </a:r>
            <a:r>
              <a:rPr lang="de-CH" sz="3200" b="1" dirty="0">
                <a:solidFill>
                  <a:srgbClr val="00B050"/>
                </a:solidFill>
              </a:rPr>
              <a:t> in </a:t>
            </a:r>
            <a:r>
              <a:rPr lang="de-CH" sz="3200" b="1" dirty="0" err="1">
                <a:solidFill>
                  <a:srgbClr val="00B050"/>
                </a:solidFill>
              </a:rPr>
              <a:t>Magglingen</a:t>
            </a:r>
            <a:r>
              <a:rPr lang="de-CH" sz="3200" b="1" dirty="0">
                <a:solidFill>
                  <a:srgbClr val="00B050"/>
                </a:solidFill>
              </a:rPr>
              <a:t> 2014</a:t>
            </a:r>
            <a:endParaRPr lang="de-CH" sz="3200" dirty="0"/>
          </a:p>
        </p:txBody>
      </p:sp>
      <p:pic>
        <p:nvPicPr>
          <p:cNvPr id="33794" name="Picture 2" descr="C:\Users\marsina\Pictures\Fotoalben\BSV\Magglingen 14\DSCN538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988840"/>
            <a:ext cx="2592288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795" name="Picture 3" descr="C:\Users\marsina\Pictures\Fotoalben\BSV\Magglingen 14\DSCN538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003584"/>
            <a:ext cx="2563548" cy="3418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796" name="Picture 4" descr="C:\Users\marsina\Pictures\Fotoalben\BSV\Magglingen 14\DSCN538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003584"/>
            <a:ext cx="2581092" cy="3441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9591496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 smtClean="0">
                <a:solidFill>
                  <a:srgbClr val="00B050"/>
                </a:solidFill>
              </a:rPr>
              <a:t>Turngruppe 2015</a:t>
            </a:r>
            <a:endParaRPr lang="de-CH" sz="3200" b="1" dirty="0">
              <a:solidFill>
                <a:srgbClr val="00B050"/>
              </a:solidFill>
            </a:endParaRPr>
          </a:p>
        </p:txBody>
      </p:sp>
      <p:pic>
        <p:nvPicPr>
          <p:cNvPr id="5122" name="Picture 2" descr="C:\Users\marsina\Pictures\Fotoalben\BSV\Gruppenfotos HV 2015\DSCN65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1854162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 smtClean="0">
                <a:solidFill>
                  <a:srgbClr val="00B050"/>
                </a:solidFill>
              </a:rPr>
              <a:t>Mitgliederversammlung 2015</a:t>
            </a:r>
            <a:endParaRPr lang="de-CH" sz="3200" b="1" dirty="0">
              <a:solidFill>
                <a:srgbClr val="00B050"/>
              </a:solidFill>
            </a:endParaRPr>
          </a:p>
        </p:txBody>
      </p:sp>
      <p:pic>
        <p:nvPicPr>
          <p:cNvPr id="6146" name="Picture 2" descr="C:\Users\marsina\Pictures\Fotoalben\BSV\Gruppenfotos HV 2015\DSCN651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3425624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>
                <a:solidFill>
                  <a:srgbClr val="00B050"/>
                </a:solidFill>
              </a:rPr>
              <a:t>Mitgliederversammlung 2015</a:t>
            </a:r>
            <a:endParaRPr lang="de-CH" sz="3200" dirty="0"/>
          </a:p>
        </p:txBody>
      </p:sp>
      <p:pic>
        <p:nvPicPr>
          <p:cNvPr id="7170" name="Picture 2" descr="C:\Users\marsina\Pictures\Fotoalben\BSV\Gruppenfotos HV 2015\DSCN651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677567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>
                <a:solidFill>
                  <a:srgbClr val="00B050"/>
                </a:solidFill>
              </a:rPr>
              <a:t>Mitgliederversammlung 2015</a:t>
            </a:r>
            <a:endParaRPr lang="de-CH" sz="3200" dirty="0"/>
          </a:p>
        </p:txBody>
      </p:sp>
      <p:pic>
        <p:nvPicPr>
          <p:cNvPr id="8194" name="Picture 2" descr="C:\Users\marsina\Pictures\Fotoalben\BSV\Gruppenfotos HV 2015\DSCN652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674940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 err="1">
                <a:solidFill>
                  <a:srgbClr val="00B050"/>
                </a:solidFill>
              </a:rPr>
              <a:t>Eidg</a:t>
            </a:r>
            <a:r>
              <a:rPr lang="de-CH" sz="3200" b="1" dirty="0">
                <a:solidFill>
                  <a:srgbClr val="00B050"/>
                </a:solidFill>
              </a:rPr>
              <a:t>. Behindertensporttag von </a:t>
            </a:r>
            <a:r>
              <a:rPr lang="de-CH" sz="3200" b="1" dirty="0" err="1">
                <a:solidFill>
                  <a:srgbClr val="00B050"/>
                </a:solidFill>
              </a:rPr>
              <a:t>PluSport</a:t>
            </a:r>
            <a:r>
              <a:rPr lang="de-CH" sz="3200" b="1" dirty="0">
                <a:solidFill>
                  <a:srgbClr val="00B050"/>
                </a:solidFill>
              </a:rPr>
              <a:t> in </a:t>
            </a:r>
            <a:r>
              <a:rPr lang="de-CH" sz="3200" b="1" dirty="0" err="1">
                <a:solidFill>
                  <a:srgbClr val="00B050"/>
                </a:solidFill>
              </a:rPr>
              <a:t>Magglingen</a:t>
            </a:r>
            <a:r>
              <a:rPr lang="de-CH" sz="3200" b="1" dirty="0">
                <a:solidFill>
                  <a:srgbClr val="00B050"/>
                </a:solidFill>
              </a:rPr>
              <a:t> </a:t>
            </a:r>
            <a:r>
              <a:rPr lang="de-CH" sz="3200" b="1" dirty="0" smtClean="0">
                <a:solidFill>
                  <a:srgbClr val="00B050"/>
                </a:solidFill>
              </a:rPr>
              <a:t>2015</a:t>
            </a:r>
            <a:endParaRPr lang="de-CH" sz="3200" dirty="0"/>
          </a:p>
        </p:txBody>
      </p:sp>
      <p:pic>
        <p:nvPicPr>
          <p:cNvPr id="30722" name="Picture 2" descr="G:\BSVU\Daten_bis_12_06_2018\Anlässe\2015\Magglingen\DSCN003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340768"/>
            <a:ext cx="6977749" cy="5233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5899447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229600" cy="2511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1" y="2996952"/>
            <a:ext cx="8214409" cy="336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6634309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 err="1">
                <a:solidFill>
                  <a:srgbClr val="00B050"/>
                </a:solidFill>
              </a:rPr>
              <a:t>Eidg</a:t>
            </a:r>
            <a:r>
              <a:rPr lang="de-CH" sz="3200" b="1" dirty="0">
                <a:solidFill>
                  <a:srgbClr val="00B050"/>
                </a:solidFill>
              </a:rPr>
              <a:t>. Behindertensporttag von </a:t>
            </a:r>
            <a:r>
              <a:rPr lang="de-CH" sz="3200" b="1" dirty="0" err="1">
                <a:solidFill>
                  <a:srgbClr val="00B050"/>
                </a:solidFill>
              </a:rPr>
              <a:t>PluSport</a:t>
            </a:r>
            <a:r>
              <a:rPr lang="de-CH" sz="3200" b="1" dirty="0">
                <a:solidFill>
                  <a:srgbClr val="00B050"/>
                </a:solidFill>
              </a:rPr>
              <a:t> in </a:t>
            </a:r>
            <a:r>
              <a:rPr lang="de-CH" sz="3200" b="1" dirty="0" err="1">
                <a:solidFill>
                  <a:srgbClr val="00B050"/>
                </a:solidFill>
              </a:rPr>
              <a:t>Magglingen</a:t>
            </a:r>
            <a:r>
              <a:rPr lang="de-CH" sz="3200" b="1" dirty="0">
                <a:solidFill>
                  <a:srgbClr val="00B050"/>
                </a:solidFill>
              </a:rPr>
              <a:t> 2015</a:t>
            </a:r>
            <a:endParaRPr lang="de-CH" sz="3200" dirty="0"/>
          </a:p>
        </p:txBody>
      </p:sp>
      <p:pic>
        <p:nvPicPr>
          <p:cNvPr id="31746" name="Picture 2" descr="G:\BSVU\Daten_bis_12_06_2018\Anlässe\2015\Magglingen\DSCN349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5527273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 err="1">
                <a:solidFill>
                  <a:srgbClr val="00B050"/>
                </a:solidFill>
              </a:rPr>
              <a:t>Eidg</a:t>
            </a:r>
            <a:r>
              <a:rPr lang="de-CH" sz="3200" b="1" dirty="0">
                <a:solidFill>
                  <a:srgbClr val="00B050"/>
                </a:solidFill>
              </a:rPr>
              <a:t>. Behindertensporttag von </a:t>
            </a:r>
            <a:r>
              <a:rPr lang="de-CH" sz="3200" b="1" dirty="0" err="1">
                <a:solidFill>
                  <a:srgbClr val="00B050"/>
                </a:solidFill>
              </a:rPr>
              <a:t>PluSport</a:t>
            </a:r>
            <a:r>
              <a:rPr lang="de-CH" sz="3200" b="1" dirty="0">
                <a:solidFill>
                  <a:srgbClr val="00B050"/>
                </a:solidFill>
              </a:rPr>
              <a:t> in </a:t>
            </a:r>
            <a:r>
              <a:rPr lang="de-CH" sz="3200" b="1" dirty="0" err="1">
                <a:solidFill>
                  <a:srgbClr val="00B050"/>
                </a:solidFill>
              </a:rPr>
              <a:t>Magglingen</a:t>
            </a:r>
            <a:r>
              <a:rPr lang="de-CH" sz="3200" b="1" dirty="0">
                <a:solidFill>
                  <a:srgbClr val="00B050"/>
                </a:solidFill>
              </a:rPr>
              <a:t> 2015</a:t>
            </a:r>
            <a:endParaRPr lang="de-CH" sz="3200" dirty="0"/>
          </a:p>
        </p:txBody>
      </p:sp>
      <p:pic>
        <p:nvPicPr>
          <p:cNvPr id="32770" name="Picture 2" descr="G:\BSVU\Daten_bis_12_06_2018\Anlässe\2015\Magglingen\DSCN35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3383829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 err="1">
                <a:solidFill>
                  <a:srgbClr val="00B050"/>
                </a:solidFill>
              </a:rPr>
              <a:t>Eidg</a:t>
            </a:r>
            <a:r>
              <a:rPr lang="de-CH" sz="3200" b="1" dirty="0">
                <a:solidFill>
                  <a:srgbClr val="00B050"/>
                </a:solidFill>
              </a:rPr>
              <a:t>. Behindertensporttag von </a:t>
            </a:r>
            <a:r>
              <a:rPr lang="de-CH" sz="3200" b="1" dirty="0" err="1">
                <a:solidFill>
                  <a:srgbClr val="00B050"/>
                </a:solidFill>
              </a:rPr>
              <a:t>PluSport</a:t>
            </a:r>
            <a:r>
              <a:rPr lang="de-CH" sz="3200" b="1" dirty="0">
                <a:solidFill>
                  <a:srgbClr val="00B050"/>
                </a:solidFill>
              </a:rPr>
              <a:t> in </a:t>
            </a:r>
            <a:r>
              <a:rPr lang="de-CH" sz="3200" b="1" dirty="0" err="1">
                <a:solidFill>
                  <a:srgbClr val="00B050"/>
                </a:solidFill>
              </a:rPr>
              <a:t>Magglingen</a:t>
            </a:r>
            <a:r>
              <a:rPr lang="de-CH" sz="3200" b="1" dirty="0">
                <a:solidFill>
                  <a:srgbClr val="00B050"/>
                </a:solidFill>
              </a:rPr>
              <a:t> 2015</a:t>
            </a:r>
            <a:endParaRPr lang="de-CH" sz="3200" dirty="0"/>
          </a:p>
        </p:txBody>
      </p:sp>
      <p:pic>
        <p:nvPicPr>
          <p:cNvPr id="33794" name="Picture 2" descr="G:\BSVU\Daten_bis_12_06_2018\Anlässe\2015\Magglingen\DSCN349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204185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 err="1">
                <a:solidFill>
                  <a:srgbClr val="00B050"/>
                </a:solidFill>
              </a:rPr>
              <a:t>Eidg</a:t>
            </a:r>
            <a:r>
              <a:rPr lang="de-CH" sz="3200" b="1" dirty="0">
                <a:solidFill>
                  <a:srgbClr val="00B050"/>
                </a:solidFill>
              </a:rPr>
              <a:t>. Behindertensporttag von </a:t>
            </a:r>
            <a:r>
              <a:rPr lang="de-CH" sz="3200" b="1" dirty="0" err="1">
                <a:solidFill>
                  <a:srgbClr val="00B050"/>
                </a:solidFill>
              </a:rPr>
              <a:t>PluSport</a:t>
            </a:r>
            <a:r>
              <a:rPr lang="de-CH" sz="3200" b="1" dirty="0">
                <a:solidFill>
                  <a:srgbClr val="00B050"/>
                </a:solidFill>
              </a:rPr>
              <a:t> in </a:t>
            </a:r>
            <a:r>
              <a:rPr lang="de-CH" sz="3200" b="1" dirty="0" err="1">
                <a:solidFill>
                  <a:srgbClr val="00B050"/>
                </a:solidFill>
              </a:rPr>
              <a:t>Magglingen</a:t>
            </a:r>
            <a:r>
              <a:rPr lang="de-CH" sz="3200" b="1" dirty="0">
                <a:solidFill>
                  <a:srgbClr val="00B050"/>
                </a:solidFill>
              </a:rPr>
              <a:t> 2015</a:t>
            </a:r>
            <a:endParaRPr lang="de-CH" sz="3200" dirty="0"/>
          </a:p>
        </p:txBody>
      </p:sp>
      <p:pic>
        <p:nvPicPr>
          <p:cNvPr id="34818" name="Picture 2" descr="G:\BSVU\Daten_bis_12_06_2018\Anlässe\2015\Magglingen\DSCN349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8656479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 smtClean="0">
                <a:solidFill>
                  <a:srgbClr val="00B050"/>
                </a:solidFill>
              </a:rPr>
              <a:t>Volleyball-Turnier 2015</a:t>
            </a:r>
            <a:endParaRPr lang="de-CH" sz="3200" b="1" dirty="0">
              <a:solidFill>
                <a:srgbClr val="00B050"/>
              </a:solidFill>
            </a:endParaRPr>
          </a:p>
        </p:txBody>
      </p:sp>
      <p:pic>
        <p:nvPicPr>
          <p:cNvPr id="3584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3573" y="1600200"/>
            <a:ext cx="2545854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843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628800"/>
            <a:ext cx="2545854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5086748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>
                <a:solidFill>
                  <a:srgbClr val="00B050"/>
                </a:solidFill>
              </a:rPr>
              <a:t>Volleyball-Turnier 2015</a:t>
            </a:r>
            <a:endParaRPr lang="de-CH" sz="3200" dirty="0"/>
          </a:p>
        </p:txBody>
      </p:sp>
      <p:pic>
        <p:nvPicPr>
          <p:cNvPr id="36866" name="Picture 2" descr="G:\BSVU\Daten_bis_12_06_2018\Anlässe\2015\Volleyball Amriswil\20150919_15025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922" y="1600200"/>
            <a:ext cx="8046156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3380305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 err="1">
                <a:solidFill>
                  <a:srgbClr val="00B050"/>
                </a:solidFill>
              </a:rPr>
              <a:t>Eidg</a:t>
            </a:r>
            <a:r>
              <a:rPr lang="de-CH" sz="3200" b="1" dirty="0">
                <a:solidFill>
                  <a:srgbClr val="00B050"/>
                </a:solidFill>
              </a:rPr>
              <a:t>. Behindertensporttag von </a:t>
            </a:r>
            <a:r>
              <a:rPr lang="de-CH" sz="3200" b="1" dirty="0" err="1">
                <a:solidFill>
                  <a:srgbClr val="00B050"/>
                </a:solidFill>
              </a:rPr>
              <a:t>PluSport</a:t>
            </a:r>
            <a:r>
              <a:rPr lang="de-CH" sz="3200" b="1" dirty="0">
                <a:solidFill>
                  <a:srgbClr val="00B050"/>
                </a:solidFill>
              </a:rPr>
              <a:t> in </a:t>
            </a:r>
            <a:r>
              <a:rPr lang="de-CH" sz="3200" b="1" dirty="0" err="1">
                <a:solidFill>
                  <a:srgbClr val="00B050"/>
                </a:solidFill>
              </a:rPr>
              <a:t>Magglingen</a:t>
            </a:r>
            <a:r>
              <a:rPr lang="de-CH" sz="3200" b="1" dirty="0">
                <a:solidFill>
                  <a:srgbClr val="00B050"/>
                </a:solidFill>
              </a:rPr>
              <a:t> </a:t>
            </a:r>
            <a:r>
              <a:rPr lang="de-CH" sz="3200" b="1" dirty="0" smtClean="0">
                <a:solidFill>
                  <a:srgbClr val="00B050"/>
                </a:solidFill>
              </a:rPr>
              <a:t>2016</a:t>
            </a:r>
            <a:endParaRPr lang="de-CH" sz="3200" dirty="0"/>
          </a:p>
        </p:txBody>
      </p:sp>
      <p:pic>
        <p:nvPicPr>
          <p:cNvPr id="37890" name="Picture 2" descr="G:\BSVU\Daten_bis_12_06_2018\Anlässe\2016\Magglingen\DSCN001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2007675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 err="1">
                <a:solidFill>
                  <a:srgbClr val="00B050"/>
                </a:solidFill>
              </a:rPr>
              <a:t>Eidg</a:t>
            </a:r>
            <a:r>
              <a:rPr lang="de-CH" sz="3200" b="1" dirty="0">
                <a:solidFill>
                  <a:srgbClr val="00B050"/>
                </a:solidFill>
              </a:rPr>
              <a:t>. Behindertensporttag von </a:t>
            </a:r>
            <a:r>
              <a:rPr lang="de-CH" sz="3200" b="1" dirty="0" err="1">
                <a:solidFill>
                  <a:srgbClr val="00B050"/>
                </a:solidFill>
              </a:rPr>
              <a:t>PluSport</a:t>
            </a:r>
            <a:r>
              <a:rPr lang="de-CH" sz="3200" b="1" dirty="0">
                <a:solidFill>
                  <a:srgbClr val="00B050"/>
                </a:solidFill>
              </a:rPr>
              <a:t> in </a:t>
            </a:r>
            <a:r>
              <a:rPr lang="de-CH" sz="3200" b="1" dirty="0" err="1">
                <a:solidFill>
                  <a:srgbClr val="00B050"/>
                </a:solidFill>
              </a:rPr>
              <a:t>Magglingen</a:t>
            </a:r>
            <a:r>
              <a:rPr lang="de-CH" sz="3200" b="1" dirty="0">
                <a:solidFill>
                  <a:srgbClr val="00B050"/>
                </a:solidFill>
              </a:rPr>
              <a:t> 2016</a:t>
            </a:r>
            <a:endParaRPr lang="de-CH" sz="3200" dirty="0"/>
          </a:p>
        </p:txBody>
      </p:sp>
      <p:pic>
        <p:nvPicPr>
          <p:cNvPr id="38914" name="Picture 2" descr="G:\BSVU\Daten_bis_12_06_2018\Anlässe\2016\Magglingen\DSCN001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978678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 err="1">
                <a:solidFill>
                  <a:srgbClr val="00B050"/>
                </a:solidFill>
              </a:rPr>
              <a:t>Eidg</a:t>
            </a:r>
            <a:r>
              <a:rPr lang="de-CH" sz="3200" b="1" dirty="0">
                <a:solidFill>
                  <a:srgbClr val="00B050"/>
                </a:solidFill>
              </a:rPr>
              <a:t>. Behindertensporttag von </a:t>
            </a:r>
            <a:r>
              <a:rPr lang="de-CH" sz="3200" b="1" dirty="0" err="1">
                <a:solidFill>
                  <a:srgbClr val="00B050"/>
                </a:solidFill>
              </a:rPr>
              <a:t>PluSport</a:t>
            </a:r>
            <a:r>
              <a:rPr lang="de-CH" sz="3200" b="1" dirty="0">
                <a:solidFill>
                  <a:srgbClr val="00B050"/>
                </a:solidFill>
              </a:rPr>
              <a:t> in </a:t>
            </a:r>
            <a:r>
              <a:rPr lang="de-CH" sz="3200" b="1" dirty="0" err="1">
                <a:solidFill>
                  <a:srgbClr val="00B050"/>
                </a:solidFill>
              </a:rPr>
              <a:t>Magglingen</a:t>
            </a:r>
            <a:r>
              <a:rPr lang="de-CH" sz="3200" b="1" dirty="0">
                <a:solidFill>
                  <a:srgbClr val="00B050"/>
                </a:solidFill>
              </a:rPr>
              <a:t> 2016</a:t>
            </a:r>
            <a:endParaRPr lang="de-CH" sz="3200" dirty="0"/>
          </a:p>
        </p:txBody>
      </p:sp>
      <p:pic>
        <p:nvPicPr>
          <p:cNvPr id="3993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264" y="1600200"/>
            <a:ext cx="3394472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939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0264" y="1600200"/>
            <a:ext cx="3394472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3915823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b="1" dirty="0" err="1">
                <a:solidFill>
                  <a:srgbClr val="00B050"/>
                </a:solidFill>
              </a:rPr>
              <a:t>Eidg</a:t>
            </a:r>
            <a:r>
              <a:rPr lang="de-CH" sz="3200" b="1" dirty="0">
                <a:solidFill>
                  <a:srgbClr val="00B050"/>
                </a:solidFill>
              </a:rPr>
              <a:t>. Behindertensporttag von </a:t>
            </a:r>
            <a:r>
              <a:rPr lang="de-CH" sz="3200" b="1" dirty="0" err="1">
                <a:solidFill>
                  <a:srgbClr val="00B050"/>
                </a:solidFill>
              </a:rPr>
              <a:t>PluSport</a:t>
            </a:r>
            <a:r>
              <a:rPr lang="de-CH" sz="3200" b="1" dirty="0">
                <a:solidFill>
                  <a:srgbClr val="00B050"/>
                </a:solidFill>
              </a:rPr>
              <a:t> in </a:t>
            </a:r>
            <a:r>
              <a:rPr lang="de-CH" sz="3200" b="1" dirty="0" err="1">
                <a:solidFill>
                  <a:srgbClr val="00B050"/>
                </a:solidFill>
              </a:rPr>
              <a:t>Magglingen</a:t>
            </a:r>
            <a:r>
              <a:rPr lang="de-CH" sz="3200" b="1" dirty="0">
                <a:solidFill>
                  <a:srgbClr val="00B050"/>
                </a:solidFill>
              </a:rPr>
              <a:t> 2016</a:t>
            </a:r>
            <a:endParaRPr lang="de-CH" sz="3200" dirty="0"/>
          </a:p>
        </p:txBody>
      </p:sp>
      <p:pic>
        <p:nvPicPr>
          <p:cNvPr id="4096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264" y="1600200"/>
            <a:ext cx="3394472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63" name="Picture 3" descr="G:\BSVU\Daten_bis_12_06_2018\Anlässe\2016\Magglingen\DSCN001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373844" y="2195863"/>
            <a:ext cx="4536504" cy="3402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5004486"/>
      </p:ext>
    </p:extLst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811</Words>
  <Application>Microsoft Office PowerPoint</Application>
  <PresentationFormat>Bildschirmpräsentation (4:3)</PresentationFormat>
  <Paragraphs>151</Paragraphs>
  <Slides>148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148</vt:i4>
      </vt:variant>
    </vt:vector>
  </HeadingPairs>
  <TitlesOfParts>
    <vt:vector size="149" baseType="lpstr">
      <vt:lpstr>Larissa</vt:lpstr>
      <vt:lpstr>PowerPoint-Präsentation</vt:lpstr>
      <vt:lpstr>Wie alles begann 1974</vt:lpstr>
      <vt:lpstr>1994 / 20 Jahre  Behinderten-Sportverein Uzwil &amp; Umgebung</vt:lpstr>
      <vt:lpstr>1994 / 20 Jahre  Behinderten-Sportverein Uzwil &amp; Umgebung</vt:lpstr>
      <vt:lpstr>1994 / 20 Jahre  Behinderten-Sportverein Uzwil &amp; Umgebung</vt:lpstr>
      <vt:lpstr>Gruppe Neuhof 1997</vt:lpstr>
      <vt:lpstr>Volleyballgruppe am WEGA-Cup</vt:lpstr>
      <vt:lpstr>1999 / 25 Jahre  Behinderten-Sportverein Uzwil &amp; Umgebung</vt:lpstr>
      <vt:lpstr>PowerPoint-Präsentation</vt:lpstr>
      <vt:lpstr>1999 / 25 Jahre  Behinderten-Sportverein Uzwil &amp; Umgebung</vt:lpstr>
      <vt:lpstr>1999 / 25 Jahre  Behinderten-Sportverein Uzwil &amp; Umgebung</vt:lpstr>
      <vt:lpstr>Mitgliederversammlung 2001</vt:lpstr>
      <vt:lpstr>Mitgliederversammlung 2001</vt:lpstr>
      <vt:lpstr>WEGA-Cup 2003</vt:lpstr>
      <vt:lpstr>Eidg. Behindertensporttag von PluSport in Magglingen 2003</vt:lpstr>
      <vt:lpstr>2004 / 30 Jahre  Behinderten-Sportverein Uzwil &amp; Umgebung</vt:lpstr>
      <vt:lpstr>2004 / 30 Jahre  Behinderten-Sportverein Uzwil &amp; Umgebung</vt:lpstr>
      <vt:lpstr>2004 / 30 Jahre  Behinderten-Sportverein Uzwil &amp; Umgebung</vt:lpstr>
      <vt:lpstr>2004 / 30 Jahre  Behinderten-Sportverein Uzwil &amp; Umgebung</vt:lpstr>
      <vt:lpstr>2004 / 30 Jahre  Behinderten-Sportverein Uzwil &amp; Umgebung</vt:lpstr>
      <vt:lpstr>Plausch-Sporttag 2005 in Nassen</vt:lpstr>
      <vt:lpstr>Plausch-Sporttag 2005 in Nassen</vt:lpstr>
      <vt:lpstr>Eidg. Behindertensporttag von PluSport in Magglingen 2006</vt:lpstr>
      <vt:lpstr>Eidg. Behindertensporttag von PluSport in Magglingen 2006</vt:lpstr>
      <vt:lpstr>Mitgliederversammlung 2008</vt:lpstr>
      <vt:lpstr>Mitgliederversammlung 2008</vt:lpstr>
      <vt:lpstr>Eidg. Behindertensporttag von PluSport in Magglingen 2009</vt:lpstr>
      <vt:lpstr>Eidg. Behindertensporttag von PluSport in Magglingen 2009</vt:lpstr>
      <vt:lpstr>Eidg. Behindertensporttag von PluSport in Magglingen 2009</vt:lpstr>
      <vt:lpstr>Kantonales Turnfest in Wil 2009</vt:lpstr>
      <vt:lpstr>Kantonales Turnfest in Wil 2009</vt:lpstr>
      <vt:lpstr>Kantonales Turnfest in Wil 2009</vt:lpstr>
      <vt:lpstr>Grillplausch an der Thur 2010</vt:lpstr>
      <vt:lpstr>Grillplausch an der Thur 2010</vt:lpstr>
      <vt:lpstr>Eidg. Behindertensporttag von PluSport in Magglingen 2010</vt:lpstr>
      <vt:lpstr>Eidg. Behindertensporttag von PluSport in Magglingen 2010</vt:lpstr>
      <vt:lpstr>Eidg. Behindertensporttag von PluSport in Magglingen 2010</vt:lpstr>
      <vt:lpstr>Volleyball-Turnier 2010</vt:lpstr>
      <vt:lpstr>Volleyball-Turnier 2010</vt:lpstr>
      <vt:lpstr>Eidg. Behindertensporttag von PluSport in Magglingen 2011</vt:lpstr>
      <vt:lpstr>Eidg. Behindertensporttag von PluSport in Magglingen 2011</vt:lpstr>
      <vt:lpstr>Eidg. Behindertensporttag von PluSport in Magglingen 2011</vt:lpstr>
      <vt:lpstr>Eidg. Behindertensporttag von PluSport in Magglingen 2011</vt:lpstr>
      <vt:lpstr>Eidg. Behindertensporttag von PluSport in Magglingen 2011</vt:lpstr>
      <vt:lpstr>Eidg. Behindertensporttag von PluSport in Magglingen 2011</vt:lpstr>
      <vt:lpstr>Eidg. Behindertensporttag von PluSport in Magglingen 2012</vt:lpstr>
      <vt:lpstr>Eidg. Behindertensporttag von PluSport in Magglingen 2012</vt:lpstr>
      <vt:lpstr>Eidg. Behindertensporttag von PluSport in Magglingen 2012</vt:lpstr>
      <vt:lpstr>Eidg. Behindertensporttag von PluSport in Magglingen 2012</vt:lpstr>
      <vt:lpstr>Eidg. Behindertensporttag von PluSport in Magglingen 2012</vt:lpstr>
      <vt:lpstr>Eidg. Behindertensporttag von PluSport in Magglingen 2012</vt:lpstr>
      <vt:lpstr>Eidg. Behindertensporttag von PluSport in Magglingen 2012</vt:lpstr>
      <vt:lpstr>Eidg. Behindertensporttag von PluSport in Magglingen 2013</vt:lpstr>
      <vt:lpstr>Eidg. Behindertensporttag von PluSport in Magglingen 2013</vt:lpstr>
      <vt:lpstr>Eidg. Behindertensporttag von PluSport in Magglingen 2013</vt:lpstr>
      <vt:lpstr>Eidg. Behindertensporttag von PluSport in Magglingen 2013</vt:lpstr>
      <vt:lpstr>Grillplausch an der Thur 2013</vt:lpstr>
      <vt:lpstr>Grillplausch an der Thur 2013</vt:lpstr>
      <vt:lpstr>Grillplausch an der Thur 2013</vt:lpstr>
      <vt:lpstr>Grillplausch an der Thur 2013</vt:lpstr>
      <vt:lpstr>Unihockey Plauschturnier in Schönengrund 2013</vt:lpstr>
      <vt:lpstr>Mitgliederversammlung 2014</vt:lpstr>
      <vt:lpstr>Mitgliederversammlung 2014</vt:lpstr>
      <vt:lpstr>Volleyball-Turnier 2014</vt:lpstr>
      <vt:lpstr>Volleyball-Turnier 2014</vt:lpstr>
      <vt:lpstr>2014 / 40 Jahre  Behinderten-Sportverein Uzwil &amp; Umgebung</vt:lpstr>
      <vt:lpstr>2014 / 40 Jahre  Behinderten-Sportverein Uzwil &amp; Umgebung</vt:lpstr>
      <vt:lpstr>2014 / 40 Jahre  Behinderten-Sportverein Uzwil &amp; Umgebung</vt:lpstr>
      <vt:lpstr>2014 / 40 Jahre  Behinderten-Sportverein Uzwil &amp; Umgebung</vt:lpstr>
      <vt:lpstr>2014 / 40 Jahre  Behinderten-Sportverein Uzwil &amp; Umgebung</vt:lpstr>
      <vt:lpstr>2014 / 40 Jahre  Behinderten-Sportverein Uzwil &amp; Umgebung</vt:lpstr>
      <vt:lpstr>2014 / 40 Jahre  Behinderten-Sportverein Uzwil &amp; Umgebung</vt:lpstr>
      <vt:lpstr>2014 / 40 Jahre  Behinderten-Sportverein Uzwil &amp; Umgebung</vt:lpstr>
      <vt:lpstr>2014 / 40 Jahre BSV Uzwil &amp; Umgebung Unser Kassier nicht hinter Gitter nur hinter der Sprossenwand</vt:lpstr>
      <vt:lpstr>Eidg. Behindertensporttag von PluSport in Magglingen 2014</vt:lpstr>
      <vt:lpstr>Eidg. Behindertensporttag von PluSport in Magglingen 2014</vt:lpstr>
      <vt:lpstr>Eidg. Behindertensporttag von PluSport in Magglingen 2014</vt:lpstr>
      <vt:lpstr>Eidg. Behindertensporttag von PluSport in Magglingen 2014</vt:lpstr>
      <vt:lpstr>Eidg. Behindertensporttag von PluSport in Magglingen 2014</vt:lpstr>
      <vt:lpstr>Eidg. Behindertensporttag von PluSport in Magglingen 2014</vt:lpstr>
      <vt:lpstr>Eidg. Behindertensporttag von PluSport in Magglingen 2014</vt:lpstr>
      <vt:lpstr>Eidg. Behindertensporttag von PluSport in Magglingen 2014</vt:lpstr>
      <vt:lpstr>Eidg. Behindertensporttag von PluSport in Magglingen 2014</vt:lpstr>
      <vt:lpstr>Eidg. Behindertensporttag von PluSport in Magglingen 2014</vt:lpstr>
      <vt:lpstr>Turngruppe 2015</vt:lpstr>
      <vt:lpstr>Mitgliederversammlung 2015</vt:lpstr>
      <vt:lpstr>Mitgliederversammlung 2015</vt:lpstr>
      <vt:lpstr>Mitgliederversammlung 2015</vt:lpstr>
      <vt:lpstr>Eidg. Behindertensporttag von PluSport in Magglingen 2015</vt:lpstr>
      <vt:lpstr>Eidg. Behindertensporttag von PluSport in Magglingen 2015</vt:lpstr>
      <vt:lpstr>Eidg. Behindertensporttag von PluSport in Magglingen 2015</vt:lpstr>
      <vt:lpstr>Eidg. Behindertensporttag von PluSport in Magglingen 2015</vt:lpstr>
      <vt:lpstr>Eidg. Behindertensporttag von PluSport in Magglingen 2015</vt:lpstr>
      <vt:lpstr>Volleyball-Turnier 2015</vt:lpstr>
      <vt:lpstr>Volleyball-Turnier 2015</vt:lpstr>
      <vt:lpstr>Eidg. Behindertensporttag von PluSport in Magglingen 2016</vt:lpstr>
      <vt:lpstr>Eidg. Behindertensporttag von PluSport in Magglingen 2016</vt:lpstr>
      <vt:lpstr>Eidg. Behindertensporttag von PluSport in Magglingen 2016</vt:lpstr>
      <vt:lpstr>Eidg. Behindertensporttag von PluSport in Magglingen 2016</vt:lpstr>
      <vt:lpstr>Eidg. Behindertensporttag von PluSport in Magglingen 2017</vt:lpstr>
      <vt:lpstr>Eidg. Behindertensporttag von PluSport in Magglingen 2017</vt:lpstr>
      <vt:lpstr>Eidg. Behindertensporttag von PluSport in Magglingen 2017</vt:lpstr>
      <vt:lpstr>Eidg. Behindertensporttag von PluSport in Magglingen 2017</vt:lpstr>
      <vt:lpstr>Eidg. Behindertensporttag von PluSport in Magglingen 2017</vt:lpstr>
      <vt:lpstr>Eidg. Behindertensporttag von PluSport in Magglingen 2017</vt:lpstr>
      <vt:lpstr>Eidg. Behindertensporttag von PluSport in Magglingen 2017</vt:lpstr>
      <vt:lpstr>Eidg. Behindertensporttag von PluSport in Magglingen 2017</vt:lpstr>
      <vt:lpstr>Eidg. Behindertensporttag von PluSport in Magglingen 2017</vt:lpstr>
      <vt:lpstr>Schwimmgruppe Buecherwäldli 2018</vt:lpstr>
      <vt:lpstr>Schwimmgruppe Buecherwäldli 2018</vt:lpstr>
      <vt:lpstr>Eidg. Behindertensporttag von PluSport in Magglingen 2019</vt:lpstr>
      <vt:lpstr>Eidg. Behindertensporttag von PluSport in Magglingen 2019</vt:lpstr>
      <vt:lpstr>Eidg. Turnfest in Aarau 2019</vt:lpstr>
      <vt:lpstr>Eidg. Turnfest in Aarau 2019</vt:lpstr>
      <vt:lpstr>Eidg. Turnfest in Aarau 2019</vt:lpstr>
      <vt:lpstr>Eidg. Turnfest in Aarau 2019</vt:lpstr>
      <vt:lpstr>Eidg. Turnfest in Aarau 2019</vt:lpstr>
      <vt:lpstr>Sportlerehrung 2019</vt:lpstr>
      <vt:lpstr>Sportlerehrung 2019</vt:lpstr>
      <vt:lpstr>Das Jahr 2020 wurde grösstenteils wegen Corona abgesagt!</vt:lpstr>
      <vt:lpstr>Grillplausch 2021</vt:lpstr>
      <vt:lpstr>Grillplausch 2021</vt:lpstr>
      <vt:lpstr>Der Vorstand 2021</vt:lpstr>
      <vt:lpstr>Sportlerehrung 2021</vt:lpstr>
      <vt:lpstr>Schwimmgruppe Buecherwäldli 2021</vt:lpstr>
      <vt:lpstr>Neuhof 1+2 Cid 2021</vt:lpstr>
      <vt:lpstr>Schwimmgruppe Wil 2022</vt:lpstr>
      <vt:lpstr>Grillplausch 2022</vt:lpstr>
      <vt:lpstr>Grillplausch 2022</vt:lpstr>
      <vt:lpstr>Neuhof Zünd 2022</vt:lpstr>
      <vt:lpstr>Neuhof Zünd 2022</vt:lpstr>
      <vt:lpstr>Städtlilauf Bischofszell 2022</vt:lpstr>
      <vt:lpstr>Städtlilauf Bischofszell 2022</vt:lpstr>
      <vt:lpstr>Städtlilauf Bischofszell 2022</vt:lpstr>
      <vt:lpstr>Neuhof Zünd 2022</vt:lpstr>
      <vt:lpstr>Eidg. Behindertensporttag von PluSport in Magglingen 2023</vt:lpstr>
      <vt:lpstr>Eidg. Behindertensporttag von PluSport in Magglingen 2023</vt:lpstr>
      <vt:lpstr>Eidg. Behindertensporttag von PluSport in Magglingen 2023</vt:lpstr>
      <vt:lpstr>Eidg. Behindertensporttag von PluSport in Magglingen 2023</vt:lpstr>
      <vt:lpstr>Special-Olympic Balgach 2023</vt:lpstr>
      <vt:lpstr>Neuhof 1+2 Cid 2023</vt:lpstr>
      <vt:lpstr>Spiel ohne Grenzen 2023</vt:lpstr>
      <vt:lpstr>Spiel ohne Grenzen 2023</vt:lpstr>
      <vt:lpstr>Turngruppe Berufsschule Sayit Atile 2023</vt:lpstr>
      <vt:lpstr>Turngruppe Berufsschule Sayit Atile 2023</vt:lpstr>
      <vt:lpstr>Turngruppe Berufsschule Sayit Atile 2023</vt:lpstr>
      <vt:lpstr>Turngruppe Schöntal Sayit Atile 2023</vt:lpstr>
      <vt:lpstr>Termine 2024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50 Jahre Behinderten-Sportverein Uzwil &amp; Umgebung</dc:title>
  <dc:creator>marsina</dc:creator>
  <cp:lastModifiedBy>marsina</cp:lastModifiedBy>
  <cp:revision>97</cp:revision>
  <dcterms:created xsi:type="dcterms:W3CDTF">2024-03-03T15:31:17Z</dcterms:created>
  <dcterms:modified xsi:type="dcterms:W3CDTF">2024-03-13T19:15:30Z</dcterms:modified>
</cp:coreProperties>
</file>